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362B153D-FC77-485A-ADC2-5A1EE8D5BC79}" type="datetimeFigureOut">
              <a:rPr lang="el-GR" smtClean="0"/>
              <a:t>26/7/2013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1081D9BC-9FEC-4C4D-8539-A666C239FC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0C18CC07-E68B-4EF0-819A-90CFB034D5DF}" type="datetimeFigureOut">
              <a:t>26/7/2013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623B333F-CBE9-456F-975B-18C870A753A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ιστοποιητικ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λαίσιο κειμένου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 noProof="0" dirty="0"/>
              <a:t>απονέμεται στη</a:t>
            </a:r>
          </a:p>
        </p:txBody>
      </p:sp>
      <p:sp>
        <p:nvSpPr>
          <p:cNvPr id="8" name="Πλαίσιο κειμένου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 noProof="0" dirty="0"/>
              <a:t>ως αναγνώριση για</a:t>
            </a:r>
          </a:p>
        </p:txBody>
      </p:sp>
      <p:sp>
        <p:nvSpPr>
          <p:cNvPr id="9" name="Πλαίσιο κράτησης θέσης κειμένου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l-GR" sz="1800" baseline="0"/>
            </a:lvl1pPr>
            <a:lvl2pPr marL="0" indent="0" latinLnBrk="0">
              <a:spcBef>
                <a:spcPts val="0"/>
              </a:spcBef>
              <a:buNone/>
              <a:defRPr lang="el-GR" sz="1800"/>
            </a:lvl2pPr>
            <a:lvl3pPr marL="0" indent="0" latinLnBrk="0">
              <a:spcBef>
                <a:spcPts val="0"/>
              </a:spcBef>
              <a:buNone/>
              <a:defRPr lang="el-GR" sz="1800"/>
            </a:lvl3pPr>
            <a:lvl4pPr marL="0" indent="0" latinLnBrk="0">
              <a:spcBef>
                <a:spcPts val="0"/>
              </a:spcBef>
              <a:buNone/>
              <a:defRPr lang="el-GR" sz="1800"/>
            </a:lvl4pPr>
            <a:lvl5pPr marL="0" indent="0" latinLnBrk="0">
              <a:spcBef>
                <a:spcPts val="0"/>
              </a:spcBef>
              <a:buNone/>
              <a:defRPr lang="el-GR" sz="1800"/>
            </a:lvl5pPr>
            <a:lvl6pPr marL="0" indent="0" latinLnBrk="0">
              <a:spcBef>
                <a:spcPts val="0"/>
              </a:spcBef>
              <a:buNone/>
              <a:defRPr lang="el-GR"/>
            </a:lvl6pPr>
            <a:lvl7pPr marL="0" indent="0" latinLnBrk="0">
              <a:spcBef>
                <a:spcPts val="0"/>
              </a:spcBef>
              <a:buNone/>
              <a:defRPr lang="el-GR"/>
            </a:lvl7pPr>
            <a:lvl8pPr marL="0" indent="0" latinLnBrk="0">
              <a:spcBef>
                <a:spcPts val="0"/>
              </a:spcBef>
              <a:buNone/>
              <a:defRPr lang="el-GR"/>
            </a:lvl8pPr>
            <a:lvl9pPr marL="0" indent="0" latinLnBrk="0">
              <a:spcBef>
                <a:spcPts val="0"/>
              </a:spcBef>
              <a:buNone/>
              <a:defRPr lang="el-GR"/>
            </a:lvl9pPr>
          </a:lstStyle>
          <a:p>
            <a:pPr lvl="0"/>
            <a:r>
              <a:rPr lang="el-GR" noProof="0" dirty="0"/>
              <a:t>περιγράψτε τη συνεισφορά ή την αιτία βράβευσης εδώ</a:t>
            </a:r>
          </a:p>
        </p:txBody>
      </p:sp>
      <p:sp>
        <p:nvSpPr>
          <p:cNvPr id="10" name="Πλαίσιο κράτησης θέσης κειμένου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1400" cap="none" noProof="0" dirty="0">
                <a:latin typeface="Gabriola" panose="04040605051002020D02" pitchFamily="82" charset="0"/>
              </a:rPr>
              <a:t>Υπογραφή</a:t>
            </a:r>
          </a:p>
        </p:txBody>
      </p:sp>
      <p:sp>
        <p:nvSpPr>
          <p:cNvPr id="11" name="Πλαίσιο κράτησης θέσης κειμένου 11"/>
          <p:cNvSpPr txBox="1">
            <a:spLocks/>
          </p:cNvSpPr>
          <p:nvPr userDrawn="1"/>
        </p:nvSpPr>
        <p:spPr>
          <a:xfrm>
            <a:off x="5506948" y="5257800"/>
            <a:ext cx="817652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lang="el-GR"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lang="el-GR"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1400" cap="none" noProof="0" dirty="0">
                <a:latin typeface="Gabriola" panose="04040605051002020D02" pitchFamily="82" charset="0"/>
              </a:rPr>
              <a:t>Ημερομηνία</a:t>
            </a:r>
          </a:p>
        </p:txBody>
      </p:sp>
      <p:cxnSp>
        <p:nvCxnSpPr>
          <p:cNvPr id="12" name="Ευθεία γραμμή σύνδεσης 11"/>
          <p:cNvCxnSpPr/>
          <p:nvPr userDrawn="1"/>
        </p:nvCxnSpPr>
        <p:spPr>
          <a:xfrm>
            <a:off x="2133600" y="5486400"/>
            <a:ext cx="32766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Πλαίσιο κράτησης θέσης κειμένου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l-GR" sz="1400"/>
            </a:lvl1pPr>
            <a:lvl2pPr marL="0" indent="0" latinLnBrk="0">
              <a:spcBef>
                <a:spcPts val="0"/>
              </a:spcBef>
              <a:buNone/>
              <a:defRPr lang="el-GR" sz="1800"/>
            </a:lvl2pPr>
            <a:lvl3pPr marL="0" indent="0" latinLnBrk="0">
              <a:spcBef>
                <a:spcPts val="0"/>
              </a:spcBef>
              <a:buNone/>
              <a:defRPr lang="el-GR" sz="1800"/>
            </a:lvl3pPr>
            <a:lvl4pPr marL="0" indent="0" latinLnBrk="0">
              <a:spcBef>
                <a:spcPts val="0"/>
              </a:spcBef>
              <a:buNone/>
              <a:defRPr lang="el-GR" sz="1800"/>
            </a:lvl4pPr>
            <a:lvl5pPr marL="0" indent="0" latinLnBrk="0">
              <a:spcBef>
                <a:spcPts val="0"/>
              </a:spcBef>
              <a:buNone/>
              <a:defRPr lang="el-GR" sz="1800"/>
            </a:lvl5pPr>
            <a:lvl6pPr marL="0" indent="0" latinLnBrk="0">
              <a:spcBef>
                <a:spcPts val="0"/>
              </a:spcBef>
              <a:buNone/>
              <a:defRPr lang="el-GR"/>
            </a:lvl6pPr>
            <a:lvl7pPr marL="0" indent="0" latinLnBrk="0">
              <a:spcBef>
                <a:spcPts val="0"/>
              </a:spcBef>
              <a:buNone/>
              <a:defRPr lang="el-GR"/>
            </a:lvl7pPr>
            <a:lvl8pPr marL="0" indent="0" latinLnBrk="0">
              <a:spcBef>
                <a:spcPts val="0"/>
              </a:spcBef>
              <a:buNone/>
              <a:defRPr lang="el-GR"/>
            </a:lvl8pPr>
            <a:lvl9pPr marL="0" indent="0" latinLnBrk="0">
              <a:spcBef>
                <a:spcPts val="0"/>
              </a:spcBef>
              <a:buNone/>
              <a:defRPr lang="el-GR"/>
            </a:lvl9pPr>
          </a:lstStyle>
          <a:p>
            <a:pPr lvl="0"/>
            <a:r>
              <a:rPr lang="el-GR" noProof="0" dirty="0"/>
              <a:t>προσθέστε ημερομηνία</a:t>
            </a:r>
          </a:p>
        </p:txBody>
      </p:sp>
      <p:sp>
        <p:nvSpPr>
          <p:cNvPr id="16" name="Πλαίσιο κράτησης θέσης κειμένου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l-GR" sz="6000"/>
            </a:lvl1pPr>
            <a:lvl2pPr marL="0" indent="0" latinLnBrk="0">
              <a:spcBef>
                <a:spcPts val="0"/>
              </a:spcBef>
              <a:buNone/>
              <a:defRPr lang="el-GR" sz="1800"/>
            </a:lvl2pPr>
            <a:lvl3pPr marL="0" indent="0" latinLnBrk="0">
              <a:spcBef>
                <a:spcPts val="0"/>
              </a:spcBef>
              <a:buNone/>
              <a:defRPr lang="el-GR" sz="1800"/>
            </a:lvl3pPr>
            <a:lvl4pPr marL="0" indent="0" latinLnBrk="0">
              <a:spcBef>
                <a:spcPts val="0"/>
              </a:spcBef>
              <a:buNone/>
              <a:defRPr lang="el-GR" sz="1800"/>
            </a:lvl4pPr>
            <a:lvl5pPr marL="0" indent="0" latinLnBrk="0">
              <a:spcBef>
                <a:spcPts val="0"/>
              </a:spcBef>
              <a:buNone/>
              <a:defRPr lang="el-GR" sz="1800"/>
            </a:lvl5pPr>
            <a:lvl6pPr marL="0" indent="0" latinLnBrk="0">
              <a:spcBef>
                <a:spcPts val="0"/>
              </a:spcBef>
              <a:buNone/>
              <a:defRPr lang="el-GR"/>
            </a:lvl6pPr>
            <a:lvl7pPr marL="0" indent="0" latinLnBrk="0">
              <a:spcBef>
                <a:spcPts val="0"/>
              </a:spcBef>
              <a:buNone/>
              <a:defRPr lang="el-GR"/>
            </a:lvl7pPr>
            <a:lvl8pPr marL="0" indent="0" latinLnBrk="0">
              <a:spcBef>
                <a:spcPts val="0"/>
              </a:spcBef>
              <a:buNone/>
              <a:defRPr lang="el-GR"/>
            </a:lvl8pPr>
            <a:lvl9pPr marL="0" indent="0" latinLnBrk="0">
              <a:spcBef>
                <a:spcPts val="0"/>
              </a:spcBef>
              <a:buNone/>
              <a:defRPr lang="el-GR"/>
            </a:lvl9pPr>
          </a:lstStyle>
          <a:p>
            <a:pPr lvl="0"/>
            <a:r>
              <a:rPr lang="el-GR" noProof="0" dirty="0"/>
              <a:t>Όνομα βραβευθέντος</a:t>
            </a:r>
          </a:p>
        </p:txBody>
      </p:sp>
      <p:sp>
        <p:nvSpPr>
          <p:cNvPr id="17" name="Πλαίσιο κειμένου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 sz="4800" noProof="0" dirty="0"/>
              <a:t>Υπάλληλος του μήνα</a:t>
            </a:r>
          </a:p>
        </p:txBody>
      </p:sp>
      <p:grpSp>
        <p:nvGrpSpPr>
          <p:cNvPr id="89" name="Ομάδα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Ελεύθερη σχεδίαση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91" name="Ελεύθερη σχεδίαση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</p:grpSp>
      <p:sp>
        <p:nvSpPr>
          <p:cNvPr id="94" name="Πλαίσιο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noProof="0" dirty="0">
              <a:solidFill>
                <a:schemeClr val="tx1"/>
              </a:solidFill>
            </a:endParaRPr>
          </a:p>
        </p:txBody>
      </p:sp>
      <p:grpSp>
        <p:nvGrpSpPr>
          <p:cNvPr id="95" name="Ομάδα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6" name="Ελεύθερη σχεδίαση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97" name="Ελεύθερη σχεδίαση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98" name="Ελεύθερη σχεδίαση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99" name="Ελεύθερη σχεδίαση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0" name="Ελεύθερη σχεδίαση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1" name="Ελεύθερη σχεδίαση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2" name="Ελεύθερη σχεδίαση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3" name="Ελεύθερη σχεδίαση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4" name="Ελεύθερη σχεδίαση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5" name="Ελεύθερη σχεδίαση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6" name="Ελεύθερη σχεδίαση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7" name="Ελεύθερη σχεδίαση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8" name="Ελεύθερη σχεδίαση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09" name="Ελεύθερη σχεδίαση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0" name="Ελεύθερη σχεδίαση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1" name="Ελεύθερη σχεδίαση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2" name="Ελεύθερη σχεδίαση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3" name="Ελεύθερη σχεδίαση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4" name="Ελεύθερη σχεδίαση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5" name="Ελεύθερη σχεδίαση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6" name="Ελεύθερη σχεδίαση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7" name="Ελεύθερη σχεδίαση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8" name="Ελεύθερη σχεδίαση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19" name="Ελεύθερη σχεδίαση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0" name="Ελεύθερη σχεδίαση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1" name="Ελεύθερη σχεδίαση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2" name="Ελεύθερη σχεδίαση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3" name="Ελεύθερη σχεδίαση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4" name="Ελεύθερη σχεδίαση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5" name="Ελεύθερη σχεδίαση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6" name="Ελεύθερη σχεδίαση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7" name="Ελεύθερη σχεδίαση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8" name="Ελεύθερη σχεδίαση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29" name="Ελεύθερη σχεδίαση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0" name="Ελεύθερη σχεδίαση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1" name="Ελεύθερη σχεδίαση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2" name="Ελεύθερη σχεδίαση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3" name="Ελεύθερη σχεδίαση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4" name="Ελεύθερη σχεδίαση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5" name="Ελεύθερη σχεδίαση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6" name="Ελεύθερη σχεδίαση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7" name="Ελεύθερη σχεδίαση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8" name="Ελεύθερη σχεδίαση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39" name="Ελεύθερη σχεδίαση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0" name="Ελεύθερη σχεδίαση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1" name="Ελεύθερη σχεδίαση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2" name="Ελεύθερη σχεδίαση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3" name="Ελεύθερη σχεδίαση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4" name="Ελεύθερη σχεδίαση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5" name="Ελεύθερη σχεδίαση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6" name="Ελεύθερη σχεδίαση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7" name="Ελεύθερη σχεδίαση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8" name="Ελεύθερη σχεδίαση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49" name="Ελεύθερη σχεδίαση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0" name="Ελεύθερη σχεδίαση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1" name="Ελεύθερη σχεδίαση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2" name="Ελεύθερη σχεδίαση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3" name="Ελεύθερη σχεδίαση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4" name="Ελεύθερη σχεδίαση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5" name="Ελεύθερη σχεδίαση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6" name="Ελεύθερη σχεδίαση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7" name="Ελεύθερη σχεδίαση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8" name="Ελεύθερη σχεδίαση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59" name="Ελεύθερη σχεδίαση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60" name="Ελεύθερη σχεδίαση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61" name="Ελεύθερη σχεδίαση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62" name="Ελεύθερη σχεδίαση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63" name="Ελεύθερη σχεδίαση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64" name="Ελεύθερη σχεδίαση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  <p:sp>
          <p:nvSpPr>
            <p:cNvPr id="165" name="Ελεύθερη σχεδίαση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 noProof="0" dirty="0"/>
            </a:p>
          </p:txBody>
        </p:sp>
      </p:grpSp>
      <p:sp>
        <p:nvSpPr>
          <p:cNvPr id="92" name="Ορθογώνιο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600" noProof="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τίτλου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6970-C35B-4E9B-BDEB-5F6F6DE77E0D}" type="datetimeFigureOut">
              <a:pPr/>
              <a:t>26/7/2013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l-GR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l-G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Πλαίσιο κράτησης θέσης κειμένου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l-GR"/>
              <a:t>την αφοσίωση, το πάθος και τη σκληρή δουλειά σου</a:t>
            </a:r>
          </a:p>
        </p:txBody>
      </p:sp>
      <p:sp>
        <p:nvSpPr>
          <p:cNvPr id="9" name="Πλαίσιο κράτησης θέσης κειμένου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l-GR"/>
              <a:t>23 Σεπτεμβρίου 2012</a:t>
            </a:r>
          </a:p>
        </p:txBody>
      </p:sp>
      <p:sp>
        <p:nvSpPr>
          <p:cNvPr id="10" name="Πλαίσιο κράτησης θέσης κειμένου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l-GR"/>
              <a:t>Στέλλα Κωστίδου</a:t>
            </a: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ιστοποιητικό &quot;Υπάλληλος του μήνα&quot;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TF00001012</Template>
  <TotalTime>0</TotalTime>
  <Words>16</Words>
  <Application>Microsoft Office PowerPoint</Application>
  <PresentationFormat>Προβολή στην οθόνη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Πιστοποιητικό "Υπάλληλος του μήνα"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2013-07-26T14:27:20Z</dcterms:created>
  <dcterms:modified xsi:type="dcterms:W3CDTF">2013-07-26T14:28:42Z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