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89512" autoAdjust="0"/>
  </p:normalViewPr>
  <p:slideViewPr>
    <p:cSldViewPr snapToGrid="0">
      <p:cViewPr varScale="1">
        <p:scale>
          <a:sx n="75" d="100"/>
          <a:sy n="75" d="100"/>
        </p:scale>
        <p:origin x="11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Πλαίσι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3" name="Πλαίσι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l-GR" sz="1200"/>
            </a:lvl1pPr>
          </a:lstStyle>
          <a:p>
            <a:fld id="{2DCD5EBD-C616-4121-9DAE-B88DB20D57A7}" type="datetimeFigureOut">
              <a:rPr lang="el-GR" smtClean="0"/>
              <a:t>1/8/2013</a:t>
            </a:fld>
            <a:endParaRPr lang="el-GR"/>
          </a:p>
        </p:txBody>
      </p:sp>
      <p:sp>
        <p:nvSpPr>
          <p:cNvPr id="4" name="Πλαίσι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5" name="Πλαίσι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l-GR" sz="1200"/>
            </a:lvl1pPr>
          </a:lstStyle>
          <a:p>
            <a:fld id="{89ED90CB-459C-4B12-B364-B0CA1993A9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Πλαίσι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3" name="Πλαίσι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l-GR" sz="1200"/>
            </a:lvl1pPr>
          </a:lstStyle>
          <a:p>
            <a:fld id="{F251D991-21AC-415A-AB20-722F3BCDD040}" type="datetimeFigureOut">
              <a:t>2013-08-01</a:t>
            </a:fld>
            <a:endParaRPr lang="el-GR"/>
          </a:p>
        </p:txBody>
      </p:sp>
      <p:sp>
        <p:nvSpPr>
          <p:cNvPr id="4" name="Πλαίσι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Πλαίσι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Πλαίσι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7" name="Πλαίσι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l-GR" sz="1200"/>
            </a:lvl1pPr>
          </a:lstStyle>
          <a:p>
            <a:fld id="{4E5863F8-513E-44B9-9F9C-A7685A64A6AB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Πλαίσι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Πλαίσι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Θέλετε διαφορετικό χαιρετισμό; Για να προσθέσετε τον δικό σας, επιλέξτε απλώς το κείμενο και πληκτρολογήστε </a:t>
            </a:r>
            <a:r>
              <a:rPr lang="el-GR" baseline="0" dirty="0" smtClean="0"/>
              <a:t>το μήνυμά σας.</a:t>
            </a:r>
            <a:endParaRPr lang="el-GR" dirty="0"/>
          </a:p>
        </p:txBody>
      </p:sp>
      <p:sp>
        <p:nvSpPr>
          <p:cNvPr id="4" name="Πλαίσι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ξωτερική σελίδ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Εικόνα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Ελεύθερη σχεδίαση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noProof="0" dirty="0"/>
          </a:p>
        </p:txBody>
      </p:sp>
      <p:sp>
        <p:nvSpPr>
          <p:cNvPr id="2" name="Τίτλος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el-GR" sz="7600">
                <a:blipFill>
                  <a:blip r:embed="rId6"/>
                  <a:stretch>
                    <a:fillRect/>
                  </a:stretch>
                </a:blipFill>
              </a:defRPr>
            </a:lvl1pPr>
          </a:lstStyle>
          <a:p>
            <a:r>
              <a:rPr lang="el-GR" noProof="0" dirty="0"/>
              <a:t>ΕΠΕΞΕΡΓΑΣΙΑ τίτλου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Πλαίσιο κράτησης θέσης τίτλου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noProof="0" dirty="0"/>
              <a:t>Κάντε κλικ για να επεξεργαστείτε το στυλ υποδείγματος τίτλου</a:t>
            </a:r>
          </a:p>
        </p:txBody>
      </p:sp>
      <p:sp>
        <p:nvSpPr>
          <p:cNvPr id="3" name="Πλαίσι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dirty="0"/>
              <a:t>Κάντε κλικ για να επεξεργαστείτε τα στυλ υποδείγματος κειμένου</a:t>
            </a:r>
          </a:p>
          <a:p>
            <a:pPr lvl="1"/>
            <a:r>
              <a:rPr lang="el-GR" noProof="0" dirty="0"/>
              <a:t>Δεύτερο επίπεδο</a:t>
            </a:r>
          </a:p>
          <a:p>
            <a:pPr lvl="2"/>
            <a:r>
              <a:rPr lang="el-GR" noProof="0" dirty="0"/>
              <a:t>Τρίτο επίπεδο</a:t>
            </a:r>
          </a:p>
          <a:p>
            <a:pPr lvl="3"/>
            <a:r>
              <a:rPr lang="el-GR" noProof="0" dirty="0"/>
              <a:t>Τέταρτο επίπεδο</a:t>
            </a:r>
          </a:p>
          <a:p>
            <a:pPr lvl="4"/>
            <a:r>
              <a:rPr lang="el-GR" noProof="0" dirty="0"/>
              <a:t>Πέμπτο επίπεδο</a:t>
            </a:r>
          </a:p>
        </p:txBody>
      </p:sp>
      <p:sp>
        <p:nvSpPr>
          <p:cNvPr id="4" name="Πλαίσι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el-GR" sz="102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398F2B3-95BC-4899-A52E-8F72A6630DCF}" type="datetimeFigureOut">
              <a:rPr lang="el-GR" noProof="0" smtClean="0"/>
              <a:pPr/>
              <a:t>2013-08-01</a:t>
            </a:fld>
            <a:endParaRPr lang="el-GR" noProof="0" dirty="0"/>
          </a:p>
        </p:txBody>
      </p:sp>
      <p:sp>
        <p:nvSpPr>
          <p:cNvPr id="5" name="Πλαίσι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el-GR" sz="102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l-GR" noProof="0" dirty="0"/>
          </a:p>
        </p:txBody>
      </p:sp>
      <p:sp>
        <p:nvSpPr>
          <p:cNvPr id="6" name="Πλαίσι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l-GR" sz="102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FC82D12-5F29-4581-8EFF-8BE3A8E3C84C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el-GR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el-GR" sz="238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l-GR" sz="204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l-GR" sz="17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l-GR" sz="153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l-GR" sz="153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l-GR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l-GR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l-GR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l-GR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777240" rtl="0" eaLnBrk="1" latinLnBrk="0" hangingPunct="1">
        <a:defRPr lang="el-GR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el-GR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el-GR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el-GR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el-GR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el-GR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el-GR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el-GR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el-GR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14400" dirty="0"/>
              <a:t>ΝΑ ΤΑ</a:t>
            </a:r>
            <a:r>
              <a:rPr lang="el-GR" sz="12000" dirty="0"/>
              <a:t> </a:t>
            </a:r>
            <a:r>
              <a:rPr lang="el-GR" sz="6600" dirty="0"/>
              <a:t>εκατοστίσεις!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Κάρτα γενεθλίων σε μαύρο-ροζ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Φόρμα_βιβλιοθήκης_εγγράφων</Display>
  <Edit>Φόρμα_βιβλιοθήκης_εγγράφων</Edit>
  <New>Φόρμα_βιβλιοθήκης_εγγράφων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Αυτή η τιμή υποδεικνύει τον αριθμό αποθηκεύσεων ή αναθεωρήσεων. Η εφαρμογή είναι υπεύθυνη για την ενημέρωση αυτής της τιμής έπειτα από κάθε αναθεώρηση.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511F59-5E60-4AFB-B363-8566D28980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05B09E-EB4E-4668-9706-87FD23F909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E37F834-D537-4ADC-9B6D-3EE11F818993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</Words>
  <Application>Microsoft Office PowerPoint</Application>
  <PresentationFormat>Προσαρμογή</PresentationFormat>
  <Paragraphs>3</Paragraphs>
  <Slides>1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6" baseType="lpstr">
      <vt:lpstr>Arial</vt:lpstr>
      <vt:lpstr>Franklin Gothic Medium</vt:lpstr>
      <vt:lpstr>Impact</vt:lpstr>
      <vt:lpstr>Segoe UI</vt:lpstr>
      <vt:lpstr>Κάρτα γενεθλίων σε μαύρο-ροζ</vt:lpstr>
      <vt:lpstr>ΝΑ ΤΑ εκατοστίσεις!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ΝΑ ΤΑ ΕΚΑΤΟΣΤΙΣΕΙΣ!</dc:title>
  <dc:creator/>
  <cp:lastModifiedBy/>
  <cp:revision>2</cp:revision>
  <dcterms:created xsi:type="dcterms:W3CDTF">2013-05-02T14:44:20Z</dcterms:created>
  <dcterms:modified xsi:type="dcterms:W3CDTF">2013-08-01T13:47:18Z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