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7772400" cy="100584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47"/>
    <p:restoredTop sz="94672"/>
  </p:normalViewPr>
  <p:slideViewPr>
    <p:cSldViewPr snapToGrid="0" snapToObjects="1">
      <p:cViewPr varScale="1">
        <p:scale>
          <a:sx n="108" d="100"/>
          <a:sy n="108" d="100"/>
        </p:scale>
        <p:origin x="3796" y="88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"/>
              <a:t>Edit Master text styles</a:t>
            </a:r>
          </a:p>
          <a:p>
            <a:pPr lvl="1" rtl="0"/>
            <a:r>
              <a:rPr lang="de"/>
              <a:t>Second level</a:t>
            </a:r>
          </a:p>
          <a:p>
            <a:pPr lvl="2" rtl="0"/>
            <a:r>
              <a:rPr lang="de"/>
              <a:t>Third level</a:t>
            </a:r>
          </a:p>
          <a:p>
            <a:pPr lvl="3" rtl="0"/>
            <a:r>
              <a:rPr lang="de"/>
              <a:t>Fourth level</a:t>
            </a:r>
          </a:p>
          <a:p>
            <a:pPr lvl="4" rtl="0"/>
            <a:r>
              <a:rPr lang="de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524841E-2189-4788-9689-01842EBE1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2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80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44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55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7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de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de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de"/>
              <a:t>Fare clic per modificare gli stili del testo dello schema</a:t>
            </a:r>
          </a:p>
          <a:p>
            <a:pPr lvl="1" rtl="0"/>
            <a:r>
              <a:rPr lang="de"/>
              <a:t>Secondo livello</a:t>
            </a:r>
          </a:p>
          <a:p>
            <a:pPr lvl="2" rtl="0"/>
            <a:r>
              <a:rPr lang="de"/>
              <a:t>Terzo livello</a:t>
            </a:r>
          </a:p>
          <a:p>
            <a:pPr lvl="3" rtl="0"/>
            <a:r>
              <a:rPr lang="de"/>
              <a:t>Quarto livello</a:t>
            </a:r>
          </a:p>
          <a:p>
            <a:pPr lvl="4" rtl="0"/>
            <a:r>
              <a:rPr lang="de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de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de"/>
              <a:t>Fare clic per modificare gli stili del testo dello schema</a:t>
            </a:r>
          </a:p>
          <a:p>
            <a:pPr lvl="1" rtl="0"/>
            <a:r>
              <a:rPr lang="de"/>
              <a:t>Secondo livello</a:t>
            </a:r>
          </a:p>
          <a:p>
            <a:pPr lvl="2" rtl="0"/>
            <a:r>
              <a:rPr lang="de"/>
              <a:t>Terzo livello</a:t>
            </a:r>
          </a:p>
          <a:p>
            <a:pPr lvl="3" rtl="0"/>
            <a:r>
              <a:rPr lang="de"/>
              <a:t>Quarto livello</a:t>
            </a:r>
          </a:p>
          <a:p>
            <a:pPr lvl="4" rtl="0"/>
            <a:r>
              <a:rPr lang="de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de"/>
              <a:t>Fare clic per modificare gli stili del testo dello schema</a:t>
            </a:r>
          </a:p>
          <a:p>
            <a:pPr lvl="1" rtl="0"/>
            <a:r>
              <a:rPr lang="de"/>
              <a:t>Secondo livello</a:t>
            </a:r>
          </a:p>
          <a:p>
            <a:pPr lvl="2" rtl="0"/>
            <a:r>
              <a:rPr lang="de"/>
              <a:t>Terzo livello</a:t>
            </a:r>
          </a:p>
          <a:p>
            <a:pPr lvl="3" rtl="0"/>
            <a:r>
              <a:rPr lang="de"/>
              <a:t>Quarto livello</a:t>
            </a:r>
          </a:p>
          <a:p>
            <a:pPr lvl="4" rtl="0"/>
            <a:r>
              <a:rPr lang="de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de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de"/>
              <a:t>Fare clic per modificare gli stili del testo dello schema</a:t>
            </a:r>
          </a:p>
          <a:p>
            <a:pPr lvl="1" rtl="0"/>
            <a:r>
              <a:rPr lang="de"/>
              <a:t>Secondo livello</a:t>
            </a:r>
          </a:p>
          <a:p>
            <a:pPr lvl="2" rtl="0"/>
            <a:r>
              <a:rPr lang="de"/>
              <a:t>Terzo livello</a:t>
            </a:r>
          </a:p>
          <a:p>
            <a:pPr lvl="3" rtl="0"/>
            <a:r>
              <a:rPr lang="de"/>
              <a:t>Quarto livello</a:t>
            </a:r>
          </a:p>
          <a:p>
            <a:pPr lvl="4" rtl="0"/>
            <a:r>
              <a:rPr lang="de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de"/>
              <a:t>Fare clic per modificare gli stili del testo dello schema</a:t>
            </a:r>
          </a:p>
          <a:p>
            <a:pPr lvl="1" rtl="0"/>
            <a:r>
              <a:rPr lang="de"/>
              <a:t>Secondo livello</a:t>
            </a:r>
          </a:p>
          <a:p>
            <a:pPr lvl="2" rtl="0"/>
            <a:r>
              <a:rPr lang="de"/>
              <a:t>Terzo livello</a:t>
            </a:r>
          </a:p>
          <a:p>
            <a:pPr lvl="3" rtl="0"/>
            <a:r>
              <a:rPr lang="de"/>
              <a:t>Quarto livello</a:t>
            </a:r>
          </a:p>
          <a:p>
            <a:pPr lvl="4" rtl="0"/>
            <a:r>
              <a:rPr lang="de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de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de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de"/>
              <a:t>Fare clic per modificare gli stili del testo dello schema</a:t>
            </a:r>
          </a:p>
          <a:p>
            <a:pPr lvl="1" rtl="0"/>
            <a:r>
              <a:rPr lang="de"/>
              <a:t>Secondo livello</a:t>
            </a:r>
          </a:p>
          <a:p>
            <a:pPr lvl="2" rtl="0"/>
            <a:r>
              <a:rPr lang="de"/>
              <a:t>Terzo livello</a:t>
            </a:r>
          </a:p>
          <a:p>
            <a:pPr lvl="3" rtl="0"/>
            <a:r>
              <a:rPr lang="de"/>
              <a:t>Quarto livello</a:t>
            </a:r>
          </a:p>
          <a:p>
            <a:pPr lvl="4" rtl="0"/>
            <a:r>
              <a:rPr lang="de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de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de"/>
              <a:t>Fare clic per modificare gli stili del testo dello schema</a:t>
            </a:r>
          </a:p>
          <a:p>
            <a:pPr lvl="1" rtl="0"/>
            <a:r>
              <a:rPr lang="de"/>
              <a:t>Secondo livello</a:t>
            </a:r>
          </a:p>
          <a:p>
            <a:pPr lvl="2" rtl="0"/>
            <a:r>
              <a:rPr lang="de"/>
              <a:t>Terzo livello</a:t>
            </a:r>
          </a:p>
          <a:p>
            <a:pPr lvl="3" rtl="0"/>
            <a:r>
              <a:rPr lang="de"/>
              <a:t>Quarto livello</a:t>
            </a:r>
          </a:p>
          <a:p>
            <a:pPr lvl="4" rtl="0"/>
            <a:r>
              <a:rPr lang="de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de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de"/>
              <a:t>Fare clic per modificare gli stili del testo dello schema</a:t>
            </a:r>
          </a:p>
          <a:p>
            <a:pPr lvl="1" rtl="0"/>
            <a:r>
              <a:rPr lang="de"/>
              <a:t>Secondo livello</a:t>
            </a:r>
          </a:p>
          <a:p>
            <a:pPr lvl="2" rtl="0"/>
            <a:r>
              <a:rPr lang="de"/>
              <a:t>Terzo livello</a:t>
            </a:r>
          </a:p>
          <a:p>
            <a:pPr lvl="3" rtl="0"/>
            <a:r>
              <a:rPr lang="de"/>
              <a:t>Quarto livello</a:t>
            </a:r>
          </a:p>
          <a:p>
            <a:pPr lvl="4" rtl="0"/>
            <a:r>
              <a:rPr lang="de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de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de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de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de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"/>
              <a:t>Fare clic per modificare gli stili del testo dello schema</a:t>
            </a:r>
          </a:p>
          <a:p>
            <a:pPr lvl="1" rtl="0"/>
            <a:r>
              <a:rPr lang="de"/>
              <a:t>Secondo livello</a:t>
            </a:r>
          </a:p>
          <a:p>
            <a:pPr lvl="2" rtl="0"/>
            <a:r>
              <a:rPr lang="de"/>
              <a:t>Terzo livello</a:t>
            </a:r>
          </a:p>
          <a:p>
            <a:pPr lvl="3" rtl="0"/>
            <a:r>
              <a:rPr lang="de"/>
              <a:t>Quarto livello</a:t>
            </a:r>
          </a:p>
          <a:p>
            <a:pPr lvl="4" rtl="0"/>
            <a:r>
              <a:rPr lang="de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764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emf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4.png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emf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D247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77749" y="706351"/>
            <a:ext cx="6015519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de" sz="360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7 Wege zur Zusammenarbeit</a:t>
            </a:r>
          </a:p>
        </p:txBody>
      </p:sp>
      <p:sp>
        <p:nvSpPr>
          <p:cNvPr id="8" name="Rettangolo 7"/>
          <p:cNvSpPr/>
          <p:nvPr/>
        </p:nvSpPr>
        <p:spPr>
          <a:xfrm>
            <a:off x="488024" y="1142542"/>
            <a:ext cx="6015519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de" sz="700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in PowerPoint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4"/>
          <a:srcRect l="45134"/>
          <a:stretch/>
        </p:blipFill>
        <p:spPr>
          <a:xfrm>
            <a:off x="4366518" y="1913424"/>
            <a:ext cx="3357008" cy="3036185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477750" y="5392189"/>
            <a:ext cx="2826802" cy="61555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de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Mit anderen Personen bearbeiten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57202" y="6035686"/>
            <a:ext cx="2847349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de" sz="1500" dirty="0">
                <a:latin typeface="Segoe Pro Display" charset="0"/>
                <a:ea typeface="Segoe Pro Display" charset="0"/>
                <a:cs typeface="Segoe Pro Display" charset="0"/>
              </a:rPr>
              <a:t>Teilen Sie eine Präsentation mit anderen, damit Sie gemeinsam daran arbeiten können.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457202" y="7729868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de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Sehen, wer arbeitet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467477" y="8115144"/>
            <a:ext cx="2446411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de" sz="1500" dirty="0">
                <a:latin typeface="Segoe Pro Display" charset="0"/>
                <a:ea typeface="Segoe Pro Display" charset="0"/>
                <a:cs typeface="Segoe Pro Display" charset="0"/>
              </a:rPr>
              <a:t>Anwesenheitsindikationen zeigen an, wer an der Datei arbeitet.</a:t>
            </a: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2112" y="8625235"/>
            <a:ext cx="1095591" cy="1104427"/>
          </a:xfrm>
          <a:prstGeom prst="rect">
            <a:avLst/>
          </a:prstGeom>
        </p:spPr>
      </p:pic>
      <p:cxnSp>
        <p:nvCxnSpPr>
          <p:cNvPr id="24" name="Connettore 1 23"/>
          <p:cNvCxnSpPr/>
          <p:nvPr/>
        </p:nvCxnSpPr>
        <p:spPr>
          <a:xfrm>
            <a:off x="0" y="7613151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2566" y="5129930"/>
            <a:ext cx="6431775" cy="6756208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36783" y="5203658"/>
            <a:ext cx="5295757" cy="2354971"/>
          </a:xfrm>
          <a:prstGeom prst="rect">
            <a:avLst/>
          </a:prstGeom>
        </p:spPr>
      </p:pic>
      <p:cxnSp>
        <p:nvCxnSpPr>
          <p:cNvPr id="69" name="Connettore 1 68"/>
          <p:cNvCxnSpPr/>
          <p:nvPr/>
        </p:nvCxnSpPr>
        <p:spPr>
          <a:xfrm>
            <a:off x="0" y="10058400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FDE956E-883E-4D34-825C-7E0BA017000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3785"/>
          <a:stretch/>
        </p:blipFill>
        <p:spPr>
          <a:xfrm>
            <a:off x="843516" y="2171680"/>
            <a:ext cx="3226658" cy="2863231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F15628C0-3F71-4BF0-A166-A57B983B58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918" y="6773095"/>
            <a:ext cx="672709" cy="730974"/>
          </a:xfrm>
          <a:prstGeom prst="rect">
            <a:avLst/>
          </a:prstGeom>
        </p:spPr>
      </p:pic>
      <p:sp>
        <p:nvSpPr>
          <p:cNvPr id="75" name="Rettangolo 18">
            <a:extLst>
              <a:ext uri="{FF2B5EF4-FFF2-40B4-BE49-F238E27FC236}">
                <a16:creationId xmlns:a16="http://schemas.microsoft.com/office/drawing/2014/main" id="{A4408160-FD0F-40FB-8F9F-A51DD3CC4D86}"/>
              </a:ext>
            </a:extLst>
          </p:cNvPr>
          <p:cNvSpPr/>
          <p:nvPr/>
        </p:nvSpPr>
        <p:spPr>
          <a:xfrm>
            <a:off x="734246" y="6900735"/>
            <a:ext cx="1818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e" sz="1000" dirty="0">
                <a:latin typeface="Segoe Pro Display" charset="0"/>
                <a:ea typeface="Segoe Pro Display" charset="0"/>
                <a:cs typeface="Segoe Pro Display" charset="0"/>
              </a:rPr>
              <a:t>Anleitungen und Video: aka.ms/powerpointsharehelp</a:t>
            </a: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9A91DE92-AEE5-46D3-B638-4AF1ECB6D7D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9441" y="9167257"/>
            <a:ext cx="672709" cy="730974"/>
          </a:xfrm>
          <a:prstGeom prst="rect">
            <a:avLst/>
          </a:prstGeom>
        </p:spPr>
      </p:pic>
      <p:sp>
        <p:nvSpPr>
          <p:cNvPr id="77" name="Rettangolo 18">
            <a:extLst>
              <a:ext uri="{FF2B5EF4-FFF2-40B4-BE49-F238E27FC236}">
                <a16:creationId xmlns:a16="http://schemas.microsoft.com/office/drawing/2014/main" id="{84C94029-645F-45CF-8C17-23328528878F}"/>
              </a:ext>
            </a:extLst>
          </p:cNvPr>
          <p:cNvSpPr/>
          <p:nvPr/>
        </p:nvSpPr>
        <p:spPr>
          <a:xfrm>
            <a:off x="783627" y="9300639"/>
            <a:ext cx="2130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e" sz="1000" dirty="0">
                <a:latin typeface="Segoe Pro Display" charset="0"/>
                <a:ea typeface="Segoe Pro Display" charset="0"/>
                <a:cs typeface="Segoe Pro Display" charset="0"/>
              </a:rPr>
              <a:t>Anleitungen und Video</a:t>
            </a:r>
            <a:r>
              <a:rPr lang="cs-CZ" sz="1000" dirty="0">
                <a:latin typeface="Segoe Pro Display" charset="0"/>
                <a:ea typeface="Segoe Pro Display" charset="0"/>
                <a:cs typeface="Segoe Pro Display" charset="0"/>
              </a:rPr>
              <a:t>:</a:t>
            </a:r>
            <a:r>
              <a:rPr lang="de" sz="1000" dirty="0">
                <a:latin typeface="Segoe Pro Display" charset="0"/>
                <a:ea typeface="Segoe Pro Display" charset="0"/>
                <a:cs typeface="Segoe Pro Display" charset="0"/>
              </a:rPr>
              <a:t> aka.ms/powerpointpresencehelp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ttangolo 127"/>
          <p:cNvSpPr/>
          <p:nvPr/>
        </p:nvSpPr>
        <p:spPr>
          <a:xfrm>
            <a:off x="-20549" y="319"/>
            <a:ext cx="7772400" cy="100584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6" name="Rettangolo 65"/>
          <p:cNvSpPr/>
          <p:nvPr/>
        </p:nvSpPr>
        <p:spPr>
          <a:xfrm>
            <a:off x="477749" y="24384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de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Sehen, was sich geändert hat</a:t>
            </a:r>
          </a:p>
        </p:txBody>
      </p:sp>
      <p:sp>
        <p:nvSpPr>
          <p:cNvPr id="67" name="Rettangolo 66"/>
          <p:cNvSpPr/>
          <p:nvPr/>
        </p:nvSpPr>
        <p:spPr>
          <a:xfrm>
            <a:off x="457202" y="603873"/>
            <a:ext cx="5443726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de" sz="1500" dirty="0">
                <a:latin typeface="Segoe Pro Display" charset="0"/>
                <a:ea typeface="Segoe Pro Display" charset="0"/>
                <a:cs typeface="Segoe Pro Display" charset="0"/>
              </a:rPr>
              <a:t>Einfärbungen im Miniaturbildbereich und auf den Folien zeigen an, was sich seit dem letzten Nachsehen geändert hat.</a:t>
            </a:r>
          </a:p>
        </p:txBody>
      </p:sp>
      <p:pic>
        <p:nvPicPr>
          <p:cNvPr id="68" name="Immagine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9376" y="239456"/>
            <a:ext cx="1409700" cy="1447800"/>
          </a:xfrm>
          <a:prstGeom prst="rect">
            <a:avLst/>
          </a:prstGeom>
        </p:spPr>
      </p:pic>
      <p:pic>
        <p:nvPicPr>
          <p:cNvPr id="69" name="Immagine 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05" y="1336988"/>
            <a:ext cx="7211857" cy="2989371"/>
          </a:xfrm>
          <a:prstGeom prst="rect">
            <a:avLst/>
          </a:prstGeom>
        </p:spPr>
      </p:pic>
      <p:sp>
        <p:nvSpPr>
          <p:cNvPr id="70" name="Rettangolo 69"/>
          <p:cNvSpPr/>
          <p:nvPr/>
        </p:nvSpPr>
        <p:spPr>
          <a:xfrm>
            <a:off x="3405884" y="3004060"/>
            <a:ext cx="9606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e" sz="1000">
                <a:latin typeface="Segoe Pro Display" charset="0"/>
                <a:ea typeface="Segoe Pro Display" charset="0"/>
                <a:cs typeface="Segoe Pro Display" charset="0"/>
              </a:rPr>
              <a:t>Element mit Umrisslinie</a:t>
            </a:r>
          </a:p>
        </p:txBody>
      </p:sp>
      <p:sp>
        <p:nvSpPr>
          <p:cNvPr id="71" name="Rettangolo 70"/>
          <p:cNvSpPr/>
          <p:nvPr/>
        </p:nvSpPr>
        <p:spPr>
          <a:xfrm>
            <a:off x="917825" y="4183059"/>
            <a:ext cx="26781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e" sz="1000">
                <a:latin typeface="Segoe Pro Display" charset="0"/>
                <a:ea typeface="Segoe Pro Display" charset="0"/>
                <a:cs typeface="Segoe Pro Display" charset="0"/>
              </a:rPr>
              <a:t>Einfärbung im Miniaturbildbereich</a:t>
            </a:r>
          </a:p>
        </p:txBody>
      </p:sp>
      <p:cxnSp>
        <p:nvCxnSpPr>
          <p:cNvPr id="72" name="Connettore 1 71"/>
          <p:cNvCxnSpPr/>
          <p:nvPr/>
        </p:nvCxnSpPr>
        <p:spPr>
          <a:xfrm>
            <a:off x="0" y="4524941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ttangolo 72"/>
          <p:cNvSpPr/>
          <p:nvPr/>
        </p:nvSpPr>
        <p:spPr>
          <a:xfrm>
            <a:off x="477747" y="4697858"/>
            <a:ext cx="3174115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de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Ideen geben und empfangen</a:t>
            </a:r>
          </a:p>
        </p:txBody>
      </p:sp>
      <p:sp>
        <p:nvSpPr>
          <p:cNvPr id="74" name="Rettangolo 73"/>
          <p:cNvSpPr/>
          <p:nvPr/>
        </p:nvSpPr>
        <p:spPr>
          <a:xfrm>
            <a:off x="457201" y="5073131"/>
            <a:ext cx="3046288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de" sz="1500">
                <a:latin typeface="Segoe Pro Display" charset="0"/>
                <a:ea typeface="Segoe Pro Display" charset="0"/>
                <a:cs typeface="Segoe Pro Display" charset="0"/>
              </a:rPr>
              <a:t>Fügen Sie Notizen für andere hinzu, oder sehen Sie sich an,</a:t>
            </a:r>
          </a:p>
          <a:p>
            <a:pPr rtl="0"/>
            <a:r>
              <a:rPr lang="de" sz="1500">
                <a:latin typeface="Segoe Pro Display" charset="0"/>
                <a:ea typeface="Segoe Pro Display" charset="0"/>
                <a:cs typeface="Segoe Pro Display" charset="0"/>
              </a:rPr>
              <a:t>was die geschrieben haben.</a:t>
            </a:r>
          </a:p>
          <a:p>
            <a:pPr rtl="0"/>
            <a:endParaRPr lang="en-US" sz="15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75" name="Rettangolo 74"/>
          <p:cNvSpPr/>
          <p:nvPr/>
        </p:nvSpPr>
        <p:spPr>
          <a:xfrm>
            <a:off x="4114800" y="4697858"/>
            <a:ext cx="3608726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de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Unmittelbar mit anderen chatten</a:t>
            </a:r>
          </a:p>
        </p:txBody>
      </p:sp>
      <p:sp>
        <p:nvSpPr>
          <p:cNvPr id="76" name="Rettangolo 75"/>
          <p:cNvSpPr/>
          <p:nvPr/>
        </p:nvSpPr>
        <p:spPr>
          <a:xfrm>
            <a:off x="4094253" y="5073131"/>
            <a:ext cx="3629273" cy="124649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de" sz="1500" dirty="0">
                <a:latin typeface="Segoe Pro Display" charset="0"/>
                <a:ea typeface="Segoe Pro Display" charset="0"/>
                <a:cs typeface="Segoe Pro Display" charset="0"/>
              </a:rPr>
              <a:t>Möchten Sie jetzt gleich darüber sprechen? Beginnen Sie einen Chat,</a:t>
            </a:r>
            <a:endParaRPr lang="cs-CZ" sz="1500" dirty="0"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de" sz="1500" dirty="0">
                <a:latin typeface="Segoe Pro Display" charset="0"/>
                <a:ea typeface="Segoe Pro Display" charset="0"/>
                <a:cs typeface="Segoe Pro Display" charset="0"/>
              </a:rPr>
              <a:t>der von jedem gesehen</a:t>
            </a:r>
            <a:endParaRPr lang="cs-CZ" sz="1500" dirty="0"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de" sz="1500" dirty="0">
                <a:latin typeface="Segoe Pro Display" charset="0"/>
                <a:ea typeface="Segoe Pro Display" charset="0"/>
                <a:cs typeface="Segoe Pro Display" charset="0"/>
              </a:rPr>
              <a:t>wird,</a:t>
            </a:r>
            <a:r>
              <a:rPr lang="cs-CZ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de" sz="1500" dirty="0">
                <a:latin typeface="Segoe Pro Display" charset="0"/>
                <a:ea typeface="Segoe Pro Display" charset="0"/>
                <a:cs typeface="Segoe Pro Display" charset="0"/>
              </a:rPr>
              <a:t>der die Datei</a:t>
            </a:r>
            <a:endParaRPr lang="cs-CZ" sz="1500" dirty="0"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de" sz="1500" dirty="0">
                <a:latin typeface="Segoe Pro Display" charset="0"/>
                <a:ea typeface="Segoe Pro Display" charset="0"/>
                <a:cs typeface="Segoe Pro Display" charset="0"/>
              </a:rPr>
              <a:t>aktuell</a:t>
            </a:r>
            <a:r>
              <a:rPr lang="cs-CZ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de" sz="1500" dirty="0">
                <a:latin typeface="Segoe Pro Display" charset="0"/>
                <a:ea typeface="Segoe Pro Display" charset="0"/>
                <a:cs typeface="Segoe Pro Display" charset="0"/>
              </a:rPr>
              <a:t>bearbeitet.</a:t>
            </a:r>
          </a:p>
        </p:txBody>
      </p:sp>
      <p:pic>
        <p:nvPicPr>
          <p:cNvPr id="77" name="Immagine 7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54" y="8249520"/>
            <a:ext cx="1368819" cy="1234180"/>
          </a:xfrm>
          <a:prstGeom prst="rect">
            <a:avLst/>
          </a:prstGeom>
        </p:spPr>
      </p:pic>
      <p:pic>
        <p:nvPicPr>
          <p:cNvPr id="78" name="Immagine 7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3053" y="8363767"/>
            <a:ext cx="1558694" cy="1372581"/>
          </a:xfrm>
          <a:prstGeom prst="rect">
            <a:avLst/>
          </a:prstGeom>
        </p:spPr>
      </p:pic>
      <p:pic>
        <p:nvPicPr>
          <p:cNvPr id="79" name="Immagine 7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2208" y="5911377"/>
            <a:ext cx="3165678" cy="3007110"/>
          </a:xfrm>
          <a:prstGeom prst="rect">
            <a:avLst/>
          </a:prstGeom>
        </p:spPr>
      </p:pic>
      <p:pic>
        <p:nvPicPr>
          <p:cNvPr id="80" name="Immagine 7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05885" y="5626817"/>
            <a:ext cx="4618579" cy="3349288"/>
          </a:xfrm>
          <a:prstGeom prst="rect">
            <a:avLst/>
          </a:prstGeom>
        </p:spPr>
      </p:pic>
      <p:cxnSp>
        <p:nvCxnSpPr>
          <p:cNvPr id="81" name="Connettore 1 80"/>
          <p:cNvCxnSpPr/>
          <p:nvPr/>
        </p:nvCxnSpPr>
        <p:spPr>
          <a:xfrm>
            <a:off x="3883331" y="4697857"/>
            <a:ext cx="0" cy="4832246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Picture 77">
            <a:extLst>
              <a:ext uri="{FF2B5EF4-FFF2-40B4-BE49-F238E27FC236}">
                <a16:creationId xmlns:a16="http://schemas.microsoft.com/office/drawing/2014/main" id="{FB84725E-CB86-4668-8709-82DDEE323C2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95956" y="3795444"/>
            <a:ext cx="672709" cy="730974"/>
          </a:xfrm>
          <a:prstGeom prst="rect">
            <a:avLst/>
          </a:prstGeom>
        </p:spPr>
      </p:pic>
      <p:sp>
        <p:nvSpPr>
          <p:cNvPr id="117" name="Rettangolo 18">
            <a:extLst>
              <a:ext uri="{FF2B5EF4-FFF2-40B4-BE49-F238E27FC236}">
                <a16:creationId xmlns:a16="http://schemas.microsoft.com/office/drawing/2014/main" id="{11EFE4C8-987D-4AE5-AC33-5350B6C43D47}"/>
              </a:ext>
            </a:extLst>
          </p:cNvPr>
          <p:cNvSpPr/>
          <p:nvPr/>
        </p:nvSpPr>
        <p:spPr>
          <a:xfrm>
            <a:off x="4242207" y="3987670"/>
            <a:ext cx="2240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e" sz="1000">
                <a:latin typeface="Segoe Pro Display" charset="0"/>
                <a:ea typeface="Segoe Pro Display" charset="0"/>
                <a:cs typeface="Segoe Pro Display" charset="0"/>
              </a:rPr>
              <a:t>Anleitungen und Video: aka.ms/powerpointrevisionshelp</a:t>
            </a:r>
          </a:p>
        </p:txBody>
      </p:sp>
      <p:pic>
        <p:nvPicPr>
          <p:cNvPr id="118" name="Picture 79">
            <a:extLst>
              <a:ext uri="{FF2B5EF4-FFF2-40B4-BE49-F238E27FC236}">
                <a16:creationId xmlns:a16="http://schemas.microsoft.com/office/drawing/2014/main" id="{F9EC813C-3379-48D5-B53A-66286649D7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39932" y="9152214"/>
            <a:ext cx="672709" cy="730974"/>
          </a:xfrm>
          <a:prstGeom prst="rect">
            <a:avLst/>
          </a:prstGeom>
        </p:spPr>
      </p:pic>
      <p:sp>
        <p:nvSpPr>
          <p:cNvPr id="119" name="Rettangolo 18">
            <a:extLst>
              <a:ext uri="{FF2B5EF4-FFF2-40B4-BE49-F238E27FC236}">
                <a16:creationId xmlns:a16="http://schemas.microsoft.com/office/drawing/2014/main" id="{72CD1016-9AF6-4887-8767-0D8F891ECE03}"/>
              </a:ext>
            </a:extLst>
          </p:cNvPr>
          <p:cNvSpPr/>
          <p:nvPr/>
        </p:nvSpPr>
        <p:spPr>
          <a:xfrm>
            <a:off x="1934399" y="9237062"/>
            <a:ext cx="18523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e" sz="1000">
                <a:latin typeface="Segoe Pro Display" charset="0"/>
                <a:ea typeface="Segoe Pro Display" charset="0"/>
                <a:cs typeface="Segoe Pro Display" charset="0"/>
              </a:rPr>
              <a:t>Anleitungen und Video: aka.ms/powerpointcommentshelp</a:t>
            </a:r>
          </a:p>
        </p:txBody>
      </p:sp>
      <p:pic>
        <p:nvPicPr>
          <p:cNvPr id="120" name="Picture 81">
            <a:extLst>
              <a:ext uri="{FF2B5EF4-FFF2-40B4-BE49-F238E27FC236}">
                <a16:creationId xmlns:a16="http://schemas.microsoft.com/office/drawing/2014/main" id="{A9641F11-A3F5-499C-B08D-6D3FDCFC2A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86573" y="8923920"/>
            <a:ext cx="672709" cy="730974"/>
          </a:xfrm>
          <a:prstGeom prst="rect">
            <a:avLst/>
          </a:prstGeom>
        </p:spPr>
      </p:pic>
      <p:sp>
        <p:nvSpPr>
          <p:cNvPr id="121" name="Rettangolo 18">
            <a:extLst>
              <a:ext uri="{FF2B5EF4-FFF2-40B4-BE49-F238E27FC236}">
                <a16:creationId xmlns:a16="http://schemas.microsoft.com/office/drawing/2014/main" id="{C27F537A-44D9-43B8-B6C5-2837FA149BA4}"/>
              </a:ext>
            </a:extLst>
          </p:cNvPr>
          <p:cNvSpPr/>
          <p:nvPr/>
        </p:nvSpPr>
        <p:spPr>
          <a:xfrm>
            <a:off x="6183470" y="9019887"/>
            <a:ext cx="14583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e" sz="1000">
                <a:latin typeface="Segoe Pro Display" charset="0"/>
                <a:ea typeface="Segoe Pro Display" charset="0"/>
                <a:cs typeface="Segoe Pro Display" charset="0"/>
              </a:rPr>
              <a:t>Anleitungen und Video: aka.ms/officechathelp</a:t>
            </a:r>
          </a:p>
        </p:txBody>
      </p:sp>
    </p:spTree>
    <p:extLst>
      <p:ext uri="{BB962C8B-B14F-4D97-AF65-F5344CB8AC3E}">
        <p14:creationId xmlns:p14="http://schemas.microsoft.com/office/powerpoint/2010/main" val="42715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440242" y="250096"/>
            <a:ext cx="3936685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de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Anschauliches Feedback geben</a:t>
            </a:r>
          </a:p>
        </p:txBody>
      </p:sp>
      <p:sp>
        <p:nvSpPr>
          <p:cNvPr id="6" name="Rettangolo 5"/>
          <p:cNvSpPr/>
          <p:nvPr/>
        </p:nvSpPr>
        <p:spPr>
          <a:xfrm>
            <a:off x="457202" y="645052"/>
            <a:ext cx="4538749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de" sz="1500">
                <a:latin typeface="Segoe Pro Display" charset="0"/>
                <a:ea typeface="Segoe Pro Display" charset="0"/>
                <a:cs typeface="Segoe Pro Display" charset="0"/>
              </a:rPr>
              <a:t>Nutzen Sie Freihand zur Hervorhebung! Manches lässt sich besser zeichnen oder skizzieren.</a:t>
            </a:r>
          </a:p>
        </p:txBody>
      </p:sp>
      <p:sp>
        <p:nvSpPr>
          <p:cNvPr id="7" name="Rettangolo 6"/>
          <p:cNvSpPr/>
          <p:nvPr/>
        </p:nvSpPr>
        <p:spPr>
          <a:xfrm>
            <a:off x="457201" y="1339302"/>
            <a:ext cx="2059968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de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BEARBEITEN</a:t>
            </a:r>
          </a:p>
        </p:txBody>
      </p:sp>
      <p:sp>
        <p:nvSpPr>
          <p:cNvPr id="8" name="Rettangolo 7"/>
          <p:cNvSpPr/>
          <p:nvPr/>
        </p:nvSpPr>
        <p:spPr>
          <a:xfrm>
            <a:off x="2933272" y="133930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de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SKIZZIEREN</a:t>
            </a:r>
          </a:p>
        </p:txBody>
      </p:sp>
      <p:sp>
        <p:nvSpPr>
          <p:cNvPr id="9" name="Rettangolo 8"/>
          <p:cNvSpPr/>
          <p:nvPr/>
        </p:nvSpPr>
        <p:spPr>
          <a:xfrm>
            <a:off x="5347698" y="133930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de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ZEICHNEN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747" y="1683798"/>
            <a:ext cx="6935922" cy="2035449"/>
          </a:xfrm>
          <a:prstGeom prst="rect">
            <a:avLst/>
          </a:prstGeom>
        </p:spPr>
      </p:pic>
      <p:cxnSp>
        <p:nvCxnSpPr>
          <p:cNvPr id="11" name="Connettore 1 10"/>
          <p:cNvCxnSpPr/>
          <p:nvPr/>
        </p:nvCxnSpPr>
        <p:spPr>
          <a:xfrm>
            <a:off x="0" y="3739796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477749" y="3820246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de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Frühere Versionen anzeigen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457202" y="4129942"/>
            <a:ext cx="4601265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r>
              <a:rPr lang="de-DE" sz="1500" dirty="0">
                <a:latin typeface="Segoe Pro Display" charset="0"/>
                <a:ea typeface="Segoe Pro Display" charset="0"/>
                <a:cs typeface="Segoe Pro Display" charset="0"/>
              </a:rPr>
              <a:t>Wenn Sie mit anderen zusammenarbeiten, möchten Sie manchmal sehen, wie die Datei aussah, bevor sie von jemandem bearbeitet wurde.</a:t>
            </a:r>
            <a:endParaRPr lang="de" sz="15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749" y="5878720"/>
            <a:ext cx="7063483" cy="1592142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457200" y="5545282"/>
            <a:ext cx="2059968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de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GESTERN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2933271" y="554528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de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VOR 2 STUNDEN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5347697" y="554528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de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JETZT</a:t>
            </a:r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0500" y="5016131"/>
            <a:ext cx="4851400" cy="482248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5975" y="7435928"/>
            <a:ext cx="5999466" cy="1852943"/>
          </a:xfrm>
          <a:prstGeom prst="rect">
            <a:avLst/>
          </a:prstGeom>
        </p:spPr>
      </p:pic>
      <p:sp>
        <p:nvSpPr>
          <p:cNvPr id="20" name="Rettangolo arrotondato 19"/>
          <p:cNvSpPr/>
          <p:nvPr/>
        </p:nvSpPr>
        <p:spPr>
          <a:xfrm>
            <a:off x="477747" y="9288869"/>
            <a:ext cx="6935922" cy="461306"/>
          </a:xfrm>
          <a:prstGeom prst="roundRect">
            <a:avLst/>
          </a:prstGeom>
          <a:solidFill>
            <a:srgbClr val="D247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3634" y="9378609"/>
            <a:ext cx="1409700" cy="292100"/>
          </a:xfrm>
          <a:prstGeom prst="rect">
            <a:avLst/>
          </a:prstGeom>
        </p:spPr>
      </p:pic>
      <p:sp>
        <p:nvSpPr>
          <p:cNvPr id="22" name="Rettangolo 21"/>
          <p:cNvSpPr/>
          <p:nvPr/>
        </p:nvSpPr>
        <p:spPr>
          <a:xfrm>
            <a:off x="2280972" y="9306982"/>
            <a:ext cx="5132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e" sz="12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Sie können eine frühere Version wiederherstellen, sie separat speichern</a:t>
            </a:r>
            <a:r>
              <a:rPr lang="cs-CZ" sz="12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de" sz="12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oder</a:t>
            </a:r>
            <a:r>
              <a:rPr lang="cs-CZ" sz="12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de" sz="12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Inhalte aus ihr kopieren</a:t>
            </a:r>
          </a:p>
        </p:txBody>
      </p:sp>
      <p:cxnSp>
        <p:nvCxnSpPr>
          <p:cNvPr id="36" name="Connettore 1 35"/>
          <p:cNvCxnSpPr/>
          <p:nvPr/>
        </p:nvCxnSpPr>
        <p:spPr>
          <a:xfrm>
            <a:off x="0" y="-2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0" y="10058710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83">
            <a:extLst>
              <a:ext uri="{FF2B5EF4-FFF2-40B4-BE49-F238E27FC236}">
                <a16:creationId xmlns:a16="http://schemas.microsoft.com/office/drawing/2014/main" id="{632E689B-3294-4610-98FA-3892995D5C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43097" y="304164"/>
            <a:ext cx="672709" cy="730974"/>
          </a:xfrm>
          <a:prstGeom prst="rect">
            <a:avLst/>
          </a:prstGeom>
        </p:spPr>
      </p:pic>
      <p:sp>
        <p:nvSpPr>
          <p:cNvPr id="39" name="Rettangolo 18">
            <a:extLst>
              <a:ext uri="{FF2B5EF4-FFF2-40B4-BE49-F238E27FC236}">
                <a16:creationId xmlns:a16="http://schemas.microsoft.com/office/drawing/2014/main" id="{B3E78554-8517-4DCE-993B-4873A802B954}"/>
              </a:ext>
            </a:extLst>
          </p:cNvPr>
          <p:cNvSpPr/>
          <p:nvPr/>
        </p:nvSpPr>
        <p:spPr>
          <a:xfrm>
            <a:off x="5801915" y="446202"/>
            <a:ext cx="1739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e" sz="1000">
                <a:latin typeface="Segoe Pro Display" charset="0"/>
                <a:ea typeface="Segoe Pro Display" charset="0"/>
                <a:cs typeface="Segoe Pro Display" charset="0"/>
              </a:rPr>
              <a:t>Anleitungen und Video: aka.ms/officeinkhelp</a:t>
            </a:r>
          </a:p>
        </p:txBody>
      </p:sp>
      <p:pic>
        <p:nvPicPr>
          <p:cNvPr id="40" name="Picture 85">
            <a:extLst>
              <a:ext uri="{FF2B5EF4-FFF2-40B4-BE49-F238E27FC236}">
                <a16:creationId xmlns:a16="http://schemas.microsoft.com/office/drawing/2014/main" id="{73C02535-32F3-442A-856A-9C5C4F8407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66072" y="3944867"/>
            <a:ext cx="672709" cy="730974"/>
          </a:xfrm>
          <a:prstGeom prst="rect">
            <a:avLst/>
          </a:prstGeom>
        </p:spPr>
      </p:pic>
      <p:sp>
        <p:nvSpPr>
          <p:cNvPr id="41" name="Rettangolo 18">
            <a:extLst>
              <a:ext uri="{FF2B5EF4-FFF2-40B4-BE49-F238E27FC236}">
                <a16:creationId xmlns:a16="http://schemas.microsoft.com/office/drawing/2014/main" id="{B86738D9-DAC2-4863-9DEA-9A75B72EA59D}"/>
              </a:ext>
            </a:extLst>
          </p:cNvPr>
          <p:cNvSpPr/>
          <p:nvPr/>
        </p:nvSpPr>
        <p:spPr>
          <a:xfrm>
            <a:off x="5653619" y="4080896"/>
            <a:ext cx="1887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e" sz="1000">
                <a:latin typeface="Segoe Pro Display" charset="0"/>
                <a:ea typeface="Segoe Pro Display" charset="0"/>
                <a:cs typeface="Segoe Pro Display" charset="0"/>
              </a:rPr>
              <a:t>Anleitungen und Video: aka.ms/powerpointhistoryhelp</a:t>
            </a:r>
          </a:p>
        </p:txBody>
      </p:sp>
    </p:spTree>
    <p:extLst>
      <p:ext uri="{BB962C8B-B14F-4D97-AF65-F5344CB8AC3E}">
        <p14:creationId xmlns:p14="http://schemas.microsoft.com/office/powerpoint/2010/main" val="18142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298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2" y="1332181"/>
            <a:ext cx="6929919" cy="4315146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77749" y="347579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de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Arbeiten Sie von praktisch überall aus, auf jedem Gerät</a:t>
            </a:r>
          </a:p>
        </p:txBody>
      </p:sp>
      <p:sp>
        <p:nvSpPr>
          <p:cNvPr id="7" name="Rettangolo 6"/>
          <p:cNvSpPr/>
          <p:nvPr/>
        </p:nvSpPr>
        <p:spPr>
          <a:xfrm>
            <a:off x="457202" y="722853"/>
            <a:ext cx="6015519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de" sz="1500" dirty="0">
                <a:latin typeface="Segoe Pro Display" charset="0"/>
                <a:ea typeface="Segoe Pro Display" charset="0"/>
                <a:cs typeface="Segoe Pro Display" charset="0"/>
              </a:rPr>
              <a:t>Gerade nicht im Büro? Nehmen Sie schnelle Änderungen auf Ihrem Smartphone oder Tablet vor.</a:t>
            </a:r>
          </a:p>
        </p:txBody>
      </p:sp>
      <p:sp>
        <p:nvSpPr>
          <p:cNvPr id="8" name="Rettangolo 7"/>
          <p:cNvSpPr/>
          <p:nvPr/>
        </p:nvSpPr>
        <p:spPr>
          <a:xfrm>
            <a:off x="550415" y="4926856"/>
            <a:ext cx="1036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" sz="12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PowerPoint </a:t>
            </a:r>
          </a:p>
          <a:p>
            <a:pPr algn="ctr" rtl="0"/>
            <a:r>
              <a:rPr lang="de" sz="12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für iOS</a:t>
            </a:r>
          </a:p>
        </p:txBody>
      </p:sp>
      <p:sp>
        <p:nvSpPr>
          <p:cNvPr id="9" name="Rettangolo 8"/>
          <p:cNvSpPr/>
          <p:nvPr/>
        </p:nvSpPr>
        <p:spPr>
          <a:xfrm>
            <a:off x="528727" y="2373177"/>
            <a:ext cx="103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" sz="1200" b="1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PowerPoint </a:t>
            </a:r>
          </a:p>
          <a:p>
            <a:pPr algn="ctr" rtl="0"/>
            <a:r>
              <a:rPr lang="de" sz="1200" b="1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für Windows Phone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278899" y="2515435"/>
            <a:ext cx="103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PowerPoint </a:t>
            </a:r>
          </a:p>
          <a:p>
            <a:pPr algn="ctr" rtl="0"/>
            <a:r>
              <a:rPr lang="de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für Android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6231274" y="4995778"/>
            <a:ext cx="1049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" sz="12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PowerPoint </a:t>
            </a:r>
          </a:p>
          <a:p>
            <a:pPr algn="ctr" rtl="0"/>
            <a:r>
              <a:rPr lang="de" sz="12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Online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0" y="5835955"/>
            <a:ext cx="7772400" cy="4222445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1135295" y="65123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" sz="1700" i="1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Weitere Tipps, Videos, Hilfe und Schulungen anzeigen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0" y="6894176"/>
            <a:ext cx="7772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" sz="3700" b="1" i="1" dirty="0">
                <a:solidFill>
                  <a:schemeClr val="bg1"/>
                </a:solidFill>
                <a:latin typeface="Segoe Pro" charset="0"/>
                <a:ea typeface="Segoe Pro" charset="0"/>
                <a:cs typeface="Segoe Pro" charset="0"/>
              </a:rPr>
              <a:t>Besuchen Sie aka.ms/PowerPointHelp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914401" y="8226157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Diese Funktionen stehen in PowerPoint in Office 365 zur Verfügung.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pic>
        <p:nvPicPr>
          <p:cNvPr id="17" name="Picture 87">
            <a:extLst>
              <a:ext uri="{FF2B5EF4-FFF2-40B4-BE49-F238E27FC236}">
                <a16:creationId xmlns:a16="http://schemas.microsoft.com/office/drawing/2014/main" id="{CD6DE1B3-06A5-48D7-9759-057B690C4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9428" y="5123317"/>
            <a:ext cx="672709" cy="730974"/>
          </a:xfrm>
          <a:prstGeom prst="rect">
            <a:avLst/>
          </a:prstGeom>
        </p:spPr>
      </p:pic>
      <p:sp>
        <p:nvSpPr>
          <p:cNvPr id="18" name="Rettangolo 18">
            <a:extLst>
              <a:ext uri="{FF2B5EF4-FFF2-40B4-BE49-F238E27FC236}">
                <a16:creationId xmlns:a16="http://schemas.microsoft.com/office/drawing/2014/main" id="{1799B724-937D-458A-8599-F0222DAADBB7}"/>
              </a:ext>
            </a:extLst>
          </p:cNvPr>
          <p:cNvSpPr/>
          <p:nvPr/>
        </p:nvSpPr>
        <p:spPr>
          <a:xfrm>
            <a:off x="3790358" y="5269920"/>
            <a:ext cx="1839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e" sz="1000">
                <a:latin typeface="Segoe Pro Display" charset="0"/>
                <a:ea typeface="Segoe Pro Display" charset="0"/>
                <a:cs typeface="Segoe Pro Display" charset="0"/>
              </a:rPr>
              <a:t>Anleitungen und Video: aka.ms/officeappsmobilehelp</a:t>
            </a:r>
          </a:p>
        </p:txBody>
      </p:sp>
    </p:spTree>
    <p:extLst>
      <p:ext uri="{BB962C8B-B14F-4D97-AF65-F5344CB8AC3E}">
        <p14:creationId xmlns:p14="http://schemas.microsoft.com/office/powerpoint/2010/main" val="2014126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5CE603-0589-46D7-A931-0BB7F9CAA5D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4D29454F-6A60-453B-8018-AC42D8C5DE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31AD6D-405D-4853-811C-F5941BFA70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1563</TotalTime>
  <Words>326</Words>
  <PresentationFormat>Custom</PresentationFormat>
  <Paragraphs>54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Segoe Pro Display</vt:lpstr>
      <vt:lpstr>Segoe Pro Display Light</vt:lpstr>
      <vt:lpstr>Arial</vt:lpstr>
      <vt:lpstr>Calibri</vt:lpstr>
      <vt:lpstr>Calibri Light</vt:lpstr>
      <vt:lpstr>Segoe Pro</vt:lpstr>
      <vt:lpstr>Segoe Pro SemiLight</vt:lpstr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2017-09-20T14:33:23Z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