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emf" ContentType="image/x-emf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5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1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413.xml" ContentType="application/vnd.openxmlformats-officedocument.presentationml.slideLayout+xml"/>
  <Override PartName="/ppt/slideLayouts/slideLayout914.xml" ContentType="application/vnd.openxmlformats-officedocument.presentationml.slideLayout+xml"/>
  <Override PartName="/ppt/slideLayouts/slideLayout1415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viewProps.xml" ContentType="application/vnd.openxmlformats-officedocument.presentationml.viewProps+xml"/>
  <Override PartName="/customXml/item13.xml" ContentType="application/xml"/>
  <Override PartName="/customXml/itemProps13.xml" ContentType="application/vnd.openxmlformats-officedocument.customXmlProperties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610.xml" ContentType="application/vnd.openxmlformats-officedocument.presentationml.slide+xml"/>
  <Override PartName="/ppt/notesSlides/notesSlide610.xml" ContentType="application/vnd.openxmlformats-officedocument.presentationml.notesSlide+xml"/>
  <Override PartName="/ppt/presProps.xml" ContentType="application/vnd.openxmlformats-officedocument.presentationml.presProps+xml"/>
  <Override PartName="/ppt/slides/slide511.xml" ContentType="application/vnd.openxmlformats-officedocument.presentationml.slide+xml"/>
  <Override PartName="/ppt/notesSlides/notesSlide511.xml" ContentType="application/vnd.openxmlformats-officedocument.presentationml.notesSlide+xml"/>
  <Override PartName="/ppt/slides/slide1012.xml" ContentType="application/vnd.openxmlformats-officedocument.presentationml.slide+xml"/>
  <Override PartName="/ppt/notesSlides/notesSlide1012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82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handoutMaster" Target="/ppt/handoutMasters/handoutMaster11.xml" Id="rId18" /><Relationship Type="http://schemas.openxmlformats.org/officeDocument/2006/relationships/customXml" Target="/customXml/item3.xml" Id="rId3" /><Relationship Type="http://schemas.openxmlformats.org/officeDocument/2006/relationships/theme" Target="/ppt/theme/theme12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notesMaster" Target="/ppt/notesMasters/notesMaster11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5.xml" Id="rId16" /><Relationship Type="http://schemas.openxmlformats.org/officeDocument/2006/relationships/viewProps" Target="/ppt/view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6.xml" Id="rId6" /><Relationship Type="http://schemas.openxmlformats.org/officeDocument/2006/relationships/slide" Target="/ppt/slides/slide77.xml" Id="rId11" /><Relationship Type="http://schemas.openxmlformats.org/officeDocument/2006/relationships/slide" Target="/ppt/slides/slide18.xml" Id="rId5" /><Relationship Type="http://schemas.openxmlformats.org/officeDocument/2006/relationships/slide" Target="/ppt/slides/slide119.xml" Id="rId15" /><Relationship Type="http://schemas.openxmlformats.org/officeDocument/2006/relationships/slide" Target="/ppt/slides/slide610.xml" Id="rId10" /><Relationship Type="http://schemas.openxmlformats.org/officeDocument/2006/relationships/presProps" Target="/ppt/presProps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1.xml" Id="rId9" /><Relationship Type="http://schemas.openxmlformats.org/officeDocument/2006/relationships/slide" Target="/ppt/slides/slide1012.xml" Id="rId14" /><Relationship Type="http://schemas.openxmlformats.org/officeDocument/2006/relationships/tableStyles" Target="/ppt/tableStyles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486208F-90CB-460F-8AF2-087A39144FD0}" type="datetime1">
              <a:rPr lang="de-DE" smtClean="0"/>
              <a:t>27.11.2020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D862DC2-8B9D-4A27-A5A0-5427A974AD6E}" type="datetime1">
              <a:rPr lang="de-DE" noProof="0" smtClean="0"/>
              <a:t>27.11.2020</a:t>
            </a:fld>
            <a:endParaRPr lang="de-DE" noProof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de-DE" noProof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2.xml.rels>&#65279;<?xml version="1.0" encoding="utf-8"?><Relationships xmlns="http://schemas.openxmlformats.org/package/2006/relationships"><Relationship Type="http://schemas.openxmlformats.org/officeDocument/2006/relationships/slide" Target="/ppt/slides/slide1012.xml" Id="rId2" /><Relationship Type="http://schemas.openxmlformats.org/officeDocument/2006/relationships/notesMaster" Target="/ppt/notesMasters/notesMaster11.xml" Id="rId1" /></Relationships>
</file>

<file path=ppt/notesSlides/_rels/notesSlide119.xml.rels>&#65279;<?xml version="1.0" encoding="utf-8"?><Relationships xmlns="http://schemas.openxmlformats.org/package/2006/relationships"><Relationship Type="http://schemas.openxmlformats.org/officeDocument/2006/relationships/slide" Target="/ppt/slides/slide119.xml" Id="rId2" /><Relationship Type="http://schemas.openxmlformats.org/officeDocument/2006/relationships/notesMaster" Target="/ppt/notesMasters/notesMaster11.xml" Id="rId1" /></Relationships>
</file>

<file path=ppt/notesSlides/_rels/notesSlide125.xml.rels>&#65279;<?xml version="1.0" encoding="utf-8"?><Relationships xmlns="http://schemas.openxmlformats.org/package/2006/relationships"><Relationship Type="http://schemas.openxmlformats.org/officeDocument/2006/relationships/slide" Target="/ppt/slides/slide125.xml" Id="rId2" /><Relationship Type="http://schemas.openxmlformats.org/officeDocument/2006/relationships/notesMaster" Target="/ppt/notesMasters/notesMaster11.xml" Id="rId1" /></Relationships>
</file>

<file path=ppt/notesSlides/_rels/notesSlide18.xml.rels>&#65279;<?xml version="1.0" encoding="utf-8"?><Relationships xmlns="http://schemas.openxmlformats.org/package/2006/relationships"><Relationship Type="http://schemas.openxmlformats.org/officeDocument/2006/relationships/slide" Target="/ppt/slides/slide18.xml" Id="rId2" /><Relationship Type="http://schemas.openxmlformats.org/officeDocument/2006/relationships/notesMaster" Target="/ppt/notesMasters/notesMaster11.xml" Id="rId1" /></Relationships>
</file>

<file path=ppt/notesSlides/_rels/notesSlide26.xml.rels>&#65279;<?xml version="1.0" encoding="utf-8"?><Relationships xmlns="http://schemas.openxmlformats.org/package/2006/relationships"><Relationship Type="http://schemas.openxmlformats.org/officeDocument/2006/relationships/slide" Target="/ppt/slides/slide26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1.xml.rels>&#65279;<?xml version="1.0" encoding="utf-8"?><Relationships xmlns="http://schemas.openxmlformats.org/package/2006/relationships"><Relationship Type="http://schemas.openxmlformats.org/officeDocument/2006/relationships/slide" Target="/ppt/slides/slide511.xml" Id="rId2" /><Relationship Type="http://schemas.openxmlformats.org/officeDocument/2006/relationships/notesMaster" Target="/ppt/notesMasters/notesMaster11.xml" Id="rId1" /></Relationships>
</file>

<file path=ppt/notesSlides/_rels/notesSlide610.xml.rels>&#65279;<?xml version="1.0" encoding="utf-8"?><Relationships xmlns="http://schemas.openxmlformats.org/package/2006/relationships"><Relationship Type="http://schemas.openxmlformats.org/officeDocument/2006/relationships/slide" Target="/ppt/slides/slide610.xml" Id="rId2" /><Relationship Type="http://schemas.openxmlformats.org/officeDocument/2006/relationships/notesMaster" Target="/ppt/notesMasters/notesMaster11.xml" Id="rId1" /></Relationships>
</file>

<file path=ppt/notesSlides/_rels/notesSlide77.xml.rels>&#65279;<?xml version="1.0" encoding="utf-8"?><Relationships xmlns="http://schemas.openxmlformats.org/package/2006/relationships"><Relationship Type="http://schemas.openxmlformats.org/officeDocument/2006/relationships/slide" Target="/ppt/slides/slide77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03425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157469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2718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868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43205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2770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34990"/>
      </p:ext>
    </p:extLst>
  </p:cSld>
  <p:clrMapOvr>
    <a:masterClrMapping/>
  </p:clrMapOvr>
</p:notes>
</file>

<file path=ppt/notesSlides/notesSlide5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012659"/>
      </p:ext>
    </p:extLst>
  </p:cSld>
  <p:clrMapOvr>
    <a:masterClrMapping/>
  </p:clrMapOvr>
</p:notes>
</file>

<file path=ppt/notesSlides/notesSlide6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53579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47595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913670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560822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5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511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30. August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31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September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  <a:effectLst/>
              </a:rPr>
              <a:t>4/5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xtfeld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de-DE" noProof="0"/>
              <a:t>30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noProof="0">
                <a:solidFill>
                  <a:schemeClr val="bg2">
                    <a:lumMod val="90000"/>
                  </a:schemeClr>
                </a:solidFill>
              </a:rPr>
              <a:t>1. Oktober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2/3</a:t>
            </a:r>
            <a:endParaRPr lang="de-DE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lang="de-DE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824" name="Textfeld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7</a:t>
            </a: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noProof="0">
                <a:solidFill>
                  <a:schemeClr val="accent1"/>
                </a:solidFill>
              </a:rPr>
              <a:t>September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39D6DDD-6AE4-455D-AAA7-E231CA69C31A}" type="datetime1">
              <a:rPr lang="de-DE" noProof="0" smtClean="0"/>
              <a:t>27.11.2020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noProof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300" noProof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noProof="0">
                <a:solidFill>
                  <a:schemeClr val="bg1">
                    <a:lumMod val="85000"/>
                  </a:schemeClr>
                </a:solidFill>
              </a:rPr>
              <a:t>27. September</a:t>
            </a:r>
          </a:p>
          <a:p>
            <a:pPr algn="l" rtl="0"/>
            <a:endParaRPr lang="de-DE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de-DE" noProof="0"/>
              <a:t>30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 rtl="0"/>
            <a:r>
              <a:rPr lang="de-DE" noProof="0"/>
              <a:t>1. Oktober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2/3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1. November</a:t>
            </a: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1</a:t>
            </a: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3</a:t>
            </a: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noProof="0">
                <a:solidFill>
                  <a:schemeClr val="accent1"/>
                </a:solidFill>
              </a:rPr>
              <a:t>Oktober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5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1F00BC4-2494-4DB4-9421-74CA8D6B0DEE}" type="datetime1">
              <a:rPr lang="de-DE" noProof="0" smtClean="0"/>
              <a:t>27.11.2020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noProof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de-DE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November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2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3	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4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5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6/7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xtfeld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1. Dezember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2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3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4/5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noProof="0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78A1EA4-0B0D-4777-9843-2B00FE74712D}" type="datetime1">
              <a:rPr lang="de-DE" noProof="0" smtClean="0"/>
              <a:t>27.11.2020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noProof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z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29. November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30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Dezember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de-DE" sz="1300" b="0" noProof="0">
                <a:solidFill>
                  <a:schemeClr val="tx1"/>
                </a:solidFill>
                <a:effectLst/>
              </a:rPr>
              <a:t>4/5</a:t>
            </a:r>
            <a:endParaRPr lang="de-DE" noProof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6	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31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noProof="0">
                <a:solidFill>
                  <a:schemeClr val="bg2">
                    <a:lumMod val="90000"/>
                  </a:schemeClr>
                </a:solidFill>
              </a:rPr>
              <a:t>1/2. Januar</a:t>
            </a: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de-DE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xtfeld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noProof="0">
                <a:solidFill>
                  <a:schemeClr val="accent1"/>
                </a:solidFill>
              </a:rPr>
              <a:t>Dezember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7338750-B9C6-4F01-A792-07DE903B8558}" type="datetime1">
              <a:rPr lang="de-DE" noProof="0" smtClean="0"/>
              <a:t>27.11.2020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noProof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grpSp>
        <p:nvGrpSpPr>
          <p:cNvPr id="8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lips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1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lips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1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de-DE" noProof="0" dirty="0"/>
              <a:t>Textmasterformat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B81B69-35D5-47F4-A93F-BF0778B88CF9}" type="datetime1">
              <a:rPr lang="de-DE" noProof="0" smtClean="0"/>
              <a:t>27.11.2020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de-DE" noProof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grpSp>
        <p:nvGrpSpPr>
          <p:cNvPr id="6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lips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8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lips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11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362465-1008-4451-8F50-436BAF309863}" type="datetime1">
              <a:rPr lang="de-DE" noProof="0" smtClean="0"/>
              <a:t>27.11.2020</a:t>
            </a:fld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grpSp>
        <p:nvGrpSpPr>
          <p:cNvPr id="18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lips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2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lips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2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echts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8" name="shim_links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A51BF3-0DB1-4879-9FAA-8AA48DB7594C}" type="datetime1">
              <a:rPr lang="de-DE" noProof="0" smtClean="0"/>
              <a:t>27.11.2020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de-DE" noProof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28. Dezember</a:t>
            </a:r>
            <a:endParaRPr lang="de-DE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29</a:t>
            </a:r>
            <a:endParaRPr lang="de-DE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4" name="Textfeld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de-DE" noProof="0"/>
              <a:t>30</a:t>
            </a:r>
          </a:p>
        </p:txBody>
      </p:sp>
      <p:sp>
        <p:nvSpPr>
          <p:cNvPr id="1795" name="Textfeld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de-DE" noProof="0"/>
              <a:t>31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Januar</a:t>
            </a:r>
          </a:p>
        </p:txBody>
      </p:sp>
      <p:sp>
        <p:nvSpPr>
          <p:cNvPr id="1797" name="Textfeld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xtfeld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1" name="Textfeld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30/31</a:t>
            </a: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>
                <a:solidFill>
                  <a:schemeClr val="bg1">
                    <a:lumMod val="85000"/>
                  </a:schemeClr>
                </a:solidFill>
                <a:effectLst/>
              </a:rPr>
              <a:t>1. Februar</a:t>
            </a: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de-DE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2</a:t>
            </a: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1">
                    <a:lumMod val="85000"/>
                  </a:schemeClr>
                </a:solidFill>
              </a:rPr>
              <a:t>6/7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noProof="0">
                <a:solidFill>
                  <a:schemeClr val="accent1"/>
                </a:solidFill>
              </a:rPr>
              <a:t>Januar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5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E3A2BE9-954F-4327-8036-D33E1F2C3443}" type="datetime1">
              <a:rPr lang="de-DE" noProof="0" smtClean="0"/>
              <a:t>27.11.2020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noProof="0"/>
              <a:pPr/>
              <a:t>‹Nr.›</a:t>
            </a:fld>
            <a:endParaRPr lang="de-DE" noProof="0"/>
          </a:p>
        </p:txBody>
      </p:sp>
      <p:sp>
        <p:nvSpPr>
          <p:cNvPr id="78" name="Anweisungs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de-DE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Notiz: </a:t>
            </a:r>
          </a:p>
          <a:p>
            <a:pPr rtl="0">
              <a:spcBef>
                <a:spcPts val="1200"/>
              </a:spcBef>
            </a:pPr>
            <a:r>
              <a:rPr lang="de-DE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Sie können diese Vorlage drucken, um sie als Wandkalender zu verwenden. Darüber hinaus können Sie die Folie für einen beliebigen Monat kopieren, um sie Ihrer Präsentation hinzuzufügen.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de-DE" sz="140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Februar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2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3</a:t>
            </a:r>
          </a:p>
        </p:txBody>
      </p:sp>
      <p:sp>
        <p:nvSpPr>
          <p:cNvPr id="1795" name="Textfeld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4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5</a:t>
            </a:r>
          </a:p>
        </p:txBody>
      </p:sp>
      <p:sp>
        <p:nvSpPr>
          <p:cNvPr id="1797" name="Textfeld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6/7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xtfeld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 dirty="0"/>
              <a:t>1. März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2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3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4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5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6/7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noProof="0">
                <a:solidFill>
                  <a:schemeClr val="accent1"/>
                </a:solidFill>
              </a:rPr>
              <a:t>Februar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11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12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13/14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107D46F-F55B-4A41-8D99-23317855459F}" type="datetime1">
              <a:rPr lang="de-DE" noProof="0" smtClean="0"/>
              <a:t>27.11.2020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noProof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ä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de-DE" sz="140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März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2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endParaRPr lang="de-DE" noProof="0"/>
          </a:p>
          <a:p>
            <a:pPr lvl="0" rtl="0"/>
            <a:r>
              <a:rPr lang="de-DE" noProof="0"/>
              <a:t>3</a:t>
            </a:r>
          </a:p>
          <a:p>
            <a:pPr lvl="0" rtl="0"/>
            <a:endParaRPr lang="de-DE" noProof="0"/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4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5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6/7</a:t>
            </a:r>
          </a:p>
        </p:txBody>
      </p:sp>
      <p:sp>
        <p:nvSpPr>
          <p:cNvPr id="1798" name="Textfeld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1. April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2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3/4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noProof="0">
                <a:solidFill>
                  <a:schemeClr val="accent1"/>
                </a:solidFill>
              </a:rPr>
              <a:t>März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5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6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3AFE7D8-B4A6-4501-BCA1-3CDA15F8BD19}" type="datetime1">
              <a:rPr lang="de-DE" noProof="0" smtClean="0"/>
              <a:t>27.11.2020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noProof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29. März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endParaRPr lang="de-DE" noProof="0"/>
          </a:p>
          <a:p>
            <a:pPr lvl="0" rtl="0"/>
            <a:r>
              <a:rPr lang="de-DE" noProof="0"/>
              <a:t>31</a:t>
            </a:r>
          </a:p>
          <a:p>
            <a:pPr lvl="0" rtl="0"/>
            <a:endParaRPr lang="de-DE" noProof="0"/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April</a:t>
            </a:r>
          </a:p>
          <a:p>
            <a:pPr lvl="0" rtl="0"/>
            <a:endParaRPr lang="de-DE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de-DE" noProof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de-DE" noProof="0"/>
              <a:t>30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1/2. Mai</a:t>
            </a:r>
          </a:p>
        </p:txBody>
      </p:sp>
      <p:sp>
        <p:nvSpPr>
          <p:cNvPr id="1822" name="Textfeld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3</a:t>
            </a: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4`</a:t>
            </a: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noProof="0">
                <a:solidFill>
                  <a:schemeClr val="accent1"/>
                </a:solidFill>
              </a:rPr>
              <a:t>April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D7CC2F1-C1C1-4A73-BCB7-707EF3F1FDE1}" type="datetime1">
              <a:rPr lang="de-DE" noProof="0" smtClean="0"/>
              <a:t>27.11.2020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noProof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26. April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de-DE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27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kern="1200" cap="none" spc="0" noProof="0">
                <a:ln w="0"/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29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30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1/2. Mai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feld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</a:rPr>
              <a:t>28</a:t>
            </a:r>
            <a:endParaRPr lang="de-DE" noProof="0"/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noProof="0">
                <a:solidFill>
                  <a:schemeClr val="accent1"/>
                </a:solidFill>
              </a:rPr>
              <a:t>Mai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31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1. Juni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8858270-5C40-4375-A9BE-FE040679CAF6}" type="datetime1">
              <a:rPr lang="de-DE" noProof="0" smtClean="0"/>
              <a:t>27.11.2020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noProof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31. Mai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Juni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de-DE" sz="130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</a:rPr>
              <a:t>4	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5/6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30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>
                <a:solidFill>
                  <a:schemeClr val="bg2">
                    <a:lumMod val="90000"/>
                  </a:schemeClr>
                </a:solidFill>
              </a:rPr>
              <a:t>1. Juli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3/4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noProof="0">
                <a:solidFill>
                  <a:schemeClr val="accent1"/>
                </a:solidFill>
              </a:rPr>
              <a:t>Juni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3F6AFD4-3712-40C5-A9B1-0FC1E46A32CB}" type="datetime1">
              <a:rPr lang="de-DE" noProof="0" smtClean="0"/>
              <a:t>27.11.2020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noProof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28. Juni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de-DE" noProof="0"/>
              <a:t>30</a:t>
            </a:r>
          </a:p>
        </p:txBody>
      </p:sp>
      <p:sp>
        <p:nvSpPr>
          <p:cNvPr id="1795" name="Textfeld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Juli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776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de-DE" noProof="0"/>
              <a:t>30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de-DE" noProof="0">
                <a:solidFill>
                  <a:schemeClr val="tx1"/>
                </a:solidFill>
              </a:rPr>
              <a:t>31</a:t>
            </a:r>
            <a:r>
              <a:rPr lang="de-DE" noProof="0"/>
              <a:t>/1. August</a:t>
            </a: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noProof="0">
                <a:solidFill>
                  <a:schemeClr val="accent1"/>
                </a:solidFill>
              </a:rPr>
              <a:t>Juli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E6D7F65-07D1-4EA9-9C77-199C495A1F8A}" type="datetime1">
              <a:rPr lang="de-DE" noProof="0" smtClean="0"/>
              <a:t>27.11.2020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noProof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26. Juli</a:t>
            </a: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de-DE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de-D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/1. August</a:t>
            </a: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de-DE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Textfeld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de-DE" sz="3600" b="0" noProof="0">
                <a:solidFill>
                  <a:schemeClr val="accent1"/>
                </a:solidFill>
              </a:rPr>
              <a:t>August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de-DE" noProof="0"/>
              <a:t>31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1. September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83E99A2-C019-49CB-BCAD-61CDF0B1A219}" type="datetime1">
              <a:rPr lang="de-DE" noProof="0" smtClean="0"/>
              <a:t>27.11.2020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noProof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image" Target="/ppt/media/image1.emf" Id="rId17" /><Relationship Type="http://schemas.openxmlformats.org/officeDocument/2006/relationships/slideLayout" Target="/ppt/slideLayouts/slideLayout27.xml" Id="rId2" /><Relationship Type="http://schemas.openxmlformats.org/officeDocument/2006/relationships/theme" Target="/ppt/theme/theme12.xml" Id="rId16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.xml" Id="rId5" /><Relationship Type="http://schemas.openxmlformats.org/officeDocument/2006/relationships/slideLayout" Target="/ppt/slideLayouts/slideLayout1511.xml" Id="rId1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3.xml" Id="rId4" /><Relationship Type="http://schemas.openxmlformats.org/officeDocument/2006/relationships/slideLayout" Target="/ppt/slideLayouts/slideLayout914.xml" Id="rId9" /><Relationship Type="http://schemas.openxmlformats.org/officeDocument/2006/relationships/slideLayout" Target="/ppt/slideLayouts/slideLayout1415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echts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85" name="shim_links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e-DE" noProof="0" dirty="0"/>
          </a:p>
        </p:txBody>
      </p:sp>
      <p:sp>
        <p:nvSpPr>
          <p:cNvPr id="8" name="Abgerundetes Rechteck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grpSp>
        <p:nvGrpSpPr>
          <p:cNvPr id="3618" name="Gruppieren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Gerader Verbinde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Gerader Verbinde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Gerader Verbinde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Gerader Verbinde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Gerader Verbinde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Gerader Verbinde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Gerader Verbinde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ieren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Gerader Verbinde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Gerader Verbinde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Gerader Verbinde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Gerader Verbinde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Gerader Verbinde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Gerader Verbinde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Gerader Verbinde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ieren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Gerader Verbinde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Gerader Verbinde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Gerader Verbinde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Gerader Verbinde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Gerader Verbinde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Gerader Verbinde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Gerader Verbinde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ieren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Gerader Verbinde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Gerader Verbinde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Gerader Verbinde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Gerader Verbinde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Gerader Verbinde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Gerader Verbinde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Gerader Verbinde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ieren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Gerader Verbinde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Gerader Verbinde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Gerader Verbinde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Gerader Verbinde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Gerader Verbinde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Gerader Verbinde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Gerader Verbinde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ieren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Gerader Verbinde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Gerader Verbinde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Gerader Verbinde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Gerader Verbinde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Gerader Verbinde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Gerader Verbinde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Gerader Verbinde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ieren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Gerader Verbinde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Gerader Verbinde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Gerader Verbinde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Gerader Verbinde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Gerader Verbinde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Gerader Verbinde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Gerader Verbinde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ieren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Gerader Verbinde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Gerader Verbinde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Gerader Verbinde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Gerader Verbinde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Gerader Verbinde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lips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1061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lips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48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feld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>
                <a:solidFill>
                  <a:schemeClr val="accent1"/>
                </a:solidFill>
              </a:rPr>
              <a:t>MONTAG</a:t>
            </a:r>
          </a:p>
        </p:txBody>
      </p:sp>
      <p:sp>
        <p:nvSpPr>
          <p:cNvPr id="1843" name="Textfeld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>
                <a:solidFill>
                  <a:schemeClr val="accent1"/>
                </a:solidFill>
              </a:rPr>
              <a:t>DIENSTAG</a:t>
            </a:r>
          </a:p>
        </p:txBody>
      </p:sp>
      <p:sp>
        <p:nvSpPr>
          <p:cNvPr id="1844" name="Textfeld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>
                <a:solidFill>
                  <a:schemeClr val="accent1"/>
                </a:solidFill>
              </a:rPr>
              <a:t>MITTWOCH</a:t>
            </a:r>
          </a:p>
        </p:txBody>
      </p:sp>
      <p:sp>
        <p:nvSpPr>
          <p:cNvPr id="1845" name="Textfeld 1844"/>
          <p:cNvSpPr txBox="1"/>
          <p:nvPr/>
        </p:nvSpPr>
        <p:spPr>
          <a:xfrm>
            <a:off x="4705218" y="895350"/>
            <a:ext cx="1115675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>
                <a:solidFill>
                  <a:schemeClr val="accent1"/>
                </a:solidFill>
              </a:rPr>
              <a:t>DONNERSTAG</a:t>
            </a:r>
          </a:p>
        </p:txBody>
      </p:sp>
      <p:sp>
        <p:nvSpPr>
          <p:cNvPr id="1846" name="Textfeld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>
                <a:solidFill>
                  <a:schemeClr val="accent1"/>
                </a:solidFill>
              </a:rPr>
              <a:t>FREITAG</a:t>
            </a:r>
          </a:p>
        </p:txBody>
      </p:sp>
      <p:sp>
        <p:nvSpPr>
          <p:cNvPr id="1847" name="Textfeld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>
                <a:solidFill>
                  <a:schemeClr val="accent1"/>
                </a:solidFill>
              </a:rPr>
              <a:t>SA/SO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>
                <a:solidFill>
                  <a:schemeClr val="accent1"/>
                </a:solidFill>
              </a:rPr>
              <a:t>2021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F3BFECD7-BB31-47E7-AEB4-3E3D7267344F}" type="datetime1">
              <a:rPr lang="de-DE" noProof="0" smtClean="0"/>
              <a:t>27.11.2020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de-DE" noProof="0"/>
              <a:pPr/>
              <a:t>‹Nr.›</a:t>
            </a:fld>
            <a:endParaRPr lang="de-DE" noProof="0" dirty="0"/>
          </a:p>
        </p:txBody>
      </p:sp>
      <p:sp>
        <p:nvSpPr>
          <p:cNvPr id="86" name="Anweisungs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de-DE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Notiz: </a:t>
            </a:r>
          </a:p>
          <a:p>
            <a:pPr rtl="0">
              <a:spcBef>
                <a:spcPts val="1200"/>
              </a:spcBef>
            </a:pPr>
            <a:r>
              <a:rPr lang="de-DE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Sie können diese Vorlage drucken, um sie als Wandkalender zu verwenden. Darüber hinaus können Sie die Folie für einen beliebigen Monat kopieren, um sie Ihrer Präsentation hinzuzufügen.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012.xml.rels>&#65279;<?xml version="1.0" encoding="utf-8"?><Relationships xmlns="http://schemas.openxmlformats.org/package/2006/relationships"><Relationship Type="http://schemas.openxmlformats.org/officeDocument/2006/relationships/notesSlide" Target="/ppt/notesSlides/notesSlide1012.xml" Id="rId2" /><Relationship Type="http://schemas.openxmlformats.org/officeDocument/2006/relationships/slideLayout" Target="/ppt/slideLayouts/slideLayout1110.xml" Id="rId1" /></Relationships>
</file>

<file path=ppt/slides/_rels/slide119.xml.rels>&#65279;<?xml version="1.0" encoding="utf-8"?><Relationships xmlns="http://schemas.openxmlformats.org/package/2006/relationships"><Relationship Type="http://schemas.openxmlformats.org/officeDocument/2006/relationships/notesSlide" Target="/ppt/notesSlides/notesSlide119.xml" Id="rId2" /><Relationship Type="http://schemas.openxmlformats.org/officeDocument/2006/relationships/slideLayout" Target="/ppt/slideLayouts/slideLayout126.xml" Id="rId1" /></Relationships>
</file>

<file path=ppt/slides/_rels/slide125.xml.rels>&#65279;<?xml version="1.0" encoding="utf-8"?><Relationships xmlns="http://schemas.openxmlformats.org/package/2006/relationships"><Relationship Type="http://schemas.openxmlformats.org/officeDocument/2006/relationships/notesSlide" Target="/ppt/notesSlides/notesSlide125.xml" Id="rId2" /><Relationship Type="http://schemas.openxmlformats.org/officeDocument/2006/relationships/slideLayout" Target="/ppt/slideLayouts/slideLayout133.xml" Id="rId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notesSlide" Target="/ppt/notesSlides/notesSlide18.xml" Id="rId2" /><Relationship Type="http://schemas.openxmlformats.org/officeDocument/2006/relationships/slideLayout" Target="/ppt/slideLayouts/slideLayout27.xml" Id="rId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notesSlide" Target="/ppt/notesSlides/notesSlide26.xml" Id="rId2" /><Relationship Type="http://schemas.openxmlformats.org/officeDocument/2006/relationships/slideLayout" Target="/ppt/slideLayouts/slideLayout34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413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51.xml" Id="rId1" /></Relationships>
</file>

<file path=ppt/slides/_rels/slide511.xml.rels>&#65279;<?xml version="1.0" encoding="utf-8"?><Relationships xmlns="http://schemas.openxmlformats.org/package/2006/relationships"><Relationship Type="http://schemas.openxmlformats.org/officeDocument/2006/relationships/notesSlide" Target="/ppt/notesSlides/notesSlide511.xml" Id="rId2" /><Relationship Type="http://schemas.openxmlformats.org/officeDocument/2006/relationships/slideLayout" Target="/ppt/slideLayouts/slideLayout69.xml" Id="rId1" /></Relationships>
</file>

<file path=ppt/slides/_rels/slide610.xml.rels>&#65279;<?xml version="1.0" encoding="utf-8"?><Relationships xmlns="http://schemas.openxmlformats.org/package/2006/relationships"><Relationship Type="http://schemas.openxmlformats.org/officeDocument/2006/relationships/notesSlide" Target="/ppt/notesSlides/notesSlide610.xml" Id="rId2" /><Relationship Type="http://schemas.openxmlformats.org/officeDocument/2006/relationships/slideLayout" Target="/ppt/slideLayouts/slideLayout75.xml" Id="rId1" /></Relationships>
</file>

<file path=ppt/slides/_rels/slide77.xml.rels>&#65279;<?xml version="1.0" encoding="utf-8"?><Relationships xmlns="http://schemas.openxmlformats.org/package/2006/relationships"><Relationship Type="http://schemas.openxmlformats.org/officeDocument/2006/relationships/notesSlide" Target="/ppt/notesSlides/notesSlide77.xml" Id="rId2" /><Relationship Type="http://schemas.openxmlformats.org/officeDocument/2006/relationships/slideLayout" Target="/ppt/slideLayouts/slideLayout82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914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1012.xml" Id="rId1" /></Relationships>
</file>

<file path=ppt/slides/slide1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platzhalter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8" name="Textplatzhalter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4" name="Textplatzhalter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0" name="Textplatzhalter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6" name="Textplatzhalter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42" name="Textplatzhalter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1" name="Textplatzhalter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7" name="Textplatzhalter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3" name="Textplatzhalter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9" name="Textplatzhalter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5" name="Textplatzhalter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41" name="Textplatzhalter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3" name="Textplatzhalter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9" name="Textplatzhalter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5" name="Textplatzhalter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1" name="Textplatzhalter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7" name="Textplatzhalter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43" name="Textplatzhalter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4" name="Textplatzhalter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0" name="Textplatzhalter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6" name="Textplatzhalter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2" name="Textplatzhalter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8" name="Textplatzhalter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44" name="Textplatzhalter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5" name="Textplatzhalter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1" name="Textplatzhalter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7" name="Textplatzhalter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3" name="Textplatzhalter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9" name="Textplatzhalter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45" name="Textplatzhalter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6" name="Textplatzhalter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2" name="Textplatzhalter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8" name="Textplatzhalter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4" name="Textplatzhalter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40" name="Textplatzhalter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46" name="Textplatzhalter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platzhalter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3" name="Textplatzhalter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9" name="Textplatzhalter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5" name="Textplatzhalter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1" name="Textplatzhalter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7" name="Textplatzhalter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6" name="Textplatzhalter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2" name="Textplatzhalter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8" name="Textplatzhalter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4" name="Textplatzhalter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0" name="Textplatzhalter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6" name="Textplatzhalter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8" name="Textplatzhalter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4" name="Textplatzhalter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0" name="Textplatzhalter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6" name="Textplatzhalter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2" name="Textplatzhalter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8" name="Textplatzhalter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9" name="Textplatzhalter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5" name="Textplatzhalter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1" name="Textplatzhalter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7" name="Textplatzhalter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3" name="Textplatzhalter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9" name="Textplatzhalter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0" name="Textplatzhalter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6" name="Textplatzhalter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2" name="Textplatzhalter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8" name="Textplatzhalter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4" name="Textplatzhalter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0" name="Textplatzhalter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1" name="Textplatzhalter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7" name="Textplatzhalter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3" name="Textplatzhalter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9" name="Textplatzhalter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5" name="Textplatzhalter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1" name="Textplatzhalter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platzhalter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3" name="Textplatzhalter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9" name="Textplatzhalter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5" name="Textplatzhalter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1" name="Textplatzhalter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7" name="Textplatzhalter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6" name="Textplatzhalter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2" name="Textplatzhalter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8" name="Textplatzhalter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4" name="Textplatzhalter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0" name="Textplatzhalter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6" name="Textplatzhalter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8" name="Textplatzhalter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4" name="Textplatzhalter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0" name="Textplatzhalter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6" name="Textplatzhalter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2" name="Textplatzhalter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8" name="Textplatzhalter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9" name="Textplatzhalter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5" name="Textplatzhalter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1" name="Textplatzhalter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7" name="Textplatzhalter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3" name="Textplatzhalter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9" name="Textplatzhalter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0" name="Textplatzhalter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6" name="Textplatzhalter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2" name="Textplatzhalter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8" name="Textplatzhalter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4" name="Textplatzhalter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0" name="Textplatzhalter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1" name="Textplatzhalter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7" name="Textplatzhalter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3" name="Textplatzhalter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9" name="Textplatzhalter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5" name="Textplatzhalter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1" name="Textplatzhalter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2.xml><?xml version="1.0" encoding="utf-8"?>
<a:theme xmlns:a="http://schemas.openxmlformats.org/drawingml/2006/main" name="Zweiringkalender 2021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1.xml><?xml version="1.0" encoding="utf-8"?>
<a:theme xmlns:a="http://schemas.openxmlformats.org/drawingml/2006/main" name="Office-Design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Office-Design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E3832F57-1C04-4D20-9AA9-ABED3B40ACED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F93FDE2D-060E-437A-94FD-B4B779CF4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E580EDBC-A7D4-453D-9B1C-C48D60199BE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TM16401331</ap:Template>
  <ap:TotalTime>0</ap:TotalTime>
  <ap:Words>12</ap:Words>
  <ap:PresentationFormat>Bildschirmpräsentation (4:3)</ap:PresentationFormat>
  <ap:Paragraphs>12</ap:Paragraphs>
  <ap:Slides>12</ap:Slides>
  <ap:Notes>12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ap:HeadingPairs>
  <ap:TitlesOfParts>
    <vt:vector baseType="lpstr" size="15">
      <vt:lpstr>Arial</vt:lpstr>
      <vt:lpstr>Calibri</vt:lpstr>
      <vt:lpstr>Zweiringkalender 2021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2020-07-15T06:15:37Z</dcterms:created>
  <dcterms:modified xsi:type="dcterms:W3CDTF">2020-11-27T07:41:49Z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