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59" autoAdjust="0"/>
  </p:normalViewPr>
  <p:slideViewPr>
    <p:cSldViewPr>
      <p:cViewPr varScale="1">
        <p:scale>
          <a:sx n="86" d="100"/>
          <a:sy n="86" d="100"/>
        </p:scale>
        <p:origin x="-17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FEFCD-AE99-40CE-A521-BACA3F50F0B8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92317-97B8-4126-9A36-29C9E7C7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4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9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1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5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8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8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8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8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3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2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tile tx="0" ty="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5" name="Picture 4" descr="2691994146_da99989fb6_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800600" y="838200"/>
            <a:ext cx="4650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de-DE" sz="9000" b="1" i="0">
                <a:solidFill>
                  <a:prstClr val="black"/>
                </a:solidFill>
                <a:latin typeface="Tw Cen MT"/>
                <a:cs typeface="Arial"/>
              </a:rPr>
              <a:t>:</a:t>
            </a:r>
            <a:endParaRPr lang="de-DE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495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90000"/>
              </a:lnSpc>
              <a:buNone/>
            </a:pPr>
            <a:r>
              <a:rPr lang="de-DE" sz="4000" b="1" i="0">
                <a:solidFill>
                  <a:prstClr val="white"/>
                </a:solidFill>
                <a:latin typeface="Tw Cen MT"/>
                <a:cs typeface="Arial"/>
              </a:rPr>
              <a:t>Zeit für</a:t>
            </a:r>
            <a:br>
              <a:rPr lang="de-DE" sz="4000" b="1" i="0">
                <a:solidFill>
                  <a:prstClr val="white"/>
                </a:solidFill>
                <a:latin typeface="Tw Cen MT"/>
                <a:cs typeface="Arial"/>
              </a:rPr>
            </a:br>
            <a:r>
              <a:rPr lang="de-DE" sz="4000" b="1" i="0">
                <a:solidFill>
                  <a:prstClr val="white"/>
                </a:solidFill>
                <a:latin typeface="Tw Cen MT"/>
                <a:cs typeface="Arial"/>
              </a:rPr>
              <a:t>eine kurze Pause</a:t>
            </a:r>
            <a:endParaRPr lang="de-DE" sz="4000" b="1" dirty="0">
              <a:solidFill>
                <a:prstClr val="white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de-DE" sz="9000" b="1" i="0">
                <a:solidFill>
                  <a:prstClr val="black"/>
                </a:solidFill>
                <a:latin typeface="Tw Cen MT"/>
                <a:cs typeface="Arial"/>
              </a:rPr>
              <a:t>10</a:t>
            </a:r>
            <a:endParaRPr lang="de-DE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de-DE" sz="9000" b="1" i="0">
                <a:solidFill>
                  <a:prstClr val="black"/>
                </a:solidFill>
                <a:latin typeface="Tw Cen MT"/>
                <a:cs typeface="Arial"/>
              </a:rPr>
              <a:t>09</a:t>
            </a:r>
            <a:endParaRPr lang="de-DE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de-DE" sz="9000" b="1" i="0">
                <a:solidFill>
                  <a:prstClr val="black"/>
                </a:solidFill>
                <a:latin typeface="Tw Cen MT"/>
                <a:cs typeface="Arial"/>
              </a:rPr>
              <a:t>08</a:t>
            </a:r>
            <a:endParaRPr lang="de-DE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de-DE" sz="9000" b="1" i="0">
                <a:solidFill>
                  <a:prstClr val="black"/>
                </a:solidFill>
                <a:latin typeface="Tw Cen MT"/>
                <a:cs typeface="Arial"/>
              </a:rPr>
              <a:t>07</a:t>
            </a:r>
            <a:endParaRPr lang="de-DE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de-DE" sz="9000" b="1" i="0">
                <a:solidFill>
                  <a:prstClr val="black"/>
                </a:solidFill>
                <a:latin typeface="Tw Cen MT"/>
                <a:cs typeface="Arial"/>
              </a:rPr>
              <a:t>06</a:t>
            </a:r>
            <a:endParaRPr lang="de-DE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de-DE" sz="9000" b="1" i="0">
                <a:solidFill>
                  <a:prstClr val="black"/>
                </a:solidFill>
                <a:latin typeface="Tw Cen MT"/>
                <a:cs typeface="Arial"/>
              </a:rPr>
              <a:t>05</a:t>
            </a:r>
            <a:endParaRPr lang="de-DE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de-DE" sz="9000" b="1" i="0">
                <a:solidFill>
                  <a:prstClr val="black"/>
                </a:solidFill>
                <a:latin typeface="Tw Cen MT"/>
                <a:cs typeface="Arial"/>
              </a:rPr>
              <a:t>04</a:t>
            </a:r>
            <a:endParaRPr lang="de-DE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de-DE" sz="9000" b="1" i="0">
                <a:solidFill>
                  <a:prstClr val="black"/>
                </a:solidFill>
                <a:latin typeface="Tw Cen MT"/>
                <a:cs typeface="Arial"/>
              </a:rPr>
              <a:t>03</a:t>
            </a:r>
            <a:endParaRPr lang="de-DE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de-DE" sz="9000" b="1" i="0">
                <a:solidFill>
                  <a:prstClr val="black"/>
                </a:solidFill>
                <a:latin typeface="Tw Cen MT"/>
                <a:cs typeface="Arial"/>
              </a:rPr>
              <a:t>02</a:t>
            </a:r>
            <a:endParaRPr lang="de-DE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de-DE" sz="9000" b="1" i="0">
                <a:solidFill>
                  <a:prstClr val="black"/>
                </a:solidFill>
                <a:latin typeface="Tw Cen MT"/>
                <a:cs typeface="Arial"/>
              </a:rPr>
              <a:t>01</a:t>
            </a:r>
            <a:endParaRPr lang="de-DE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de-DE" sz="9000" b="1" i="0">
                <a:solidFill>
                  <a:prstClr val="black"/>
                </a:solidFill>
                <a:latin typeface="Tw Cen MT"/>
                <a:cs typeface="Arial"/>
              </a:rPr>
              <a:t>00</a:t>
            </a:r>
            <a:endParaRPr lang="de-DE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43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/>
      <p:bldP spid="1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0" grpId="0"/>
    </p:bldLst>
  </p:timing>
</p:sld>
</file>

<file path=ppt/theme/theme1.xml><?xml version="1.0" encoding="utf-8"?>
<a:theme xmlns:a="http://schemas.openxmlformats.org/drawingml/2006/main" name="Animated_text_countdow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PExecutable xmlns="f105ad54-119a-4495-aa55-0e28b6b4ad2f" xsi:nil="true"/>
    <SubmitterId xmlns="f105ad54-119a-4495-aa55-0e28b6b4ad2f" xsi:nil="true"/>
    <DirectSourceMarket xmlns="f105ad54-119a-4495-aa55-0e28b6b4ad2f">english</DirectSourceMarket>
    <ThumbnailAssetId xmlns="f105ad54-119a-4495-aa55-0e28b6b4ad2f" xsi:nil="true"/>
    <AssetType xmlns="f105ad54-119a-4495-aa55-0e28b6b4ad2f">TP</AssetType>
    <BugNumber xmlns="f105ad54-119a-4495-aa55-0e28b6b4ad2f">1054</BugNumber>
    <Milestone xmlns="f105ad54-119a-4495-aa55-0e28b6b4ad2f" xsi:nil="true"/>
    <OriginAsset xmlns="f105ad54-119a-4495-aa55-0e28b6b4ad2f" xsi:nil="true"/>
    <TPComponent xmlns="f105ad54-119a-4495-aa55-0e28b6b4ad2f" xsi:nil="true"/>
    <AssetId xmlns="f105ad54-119a-4495-aa55-0e28b6b4ad2f">TP102421323</AssetId>
    <TPFriendlyName xmlns="f105ad54-119a-4495-aa55-0e28b6b4ad2f" xsi:nil="true"/>
    <SourceTitle xmlns="f105ad54-119a-4495-aa55-0e28b6b4ad2f" xsi:nil="true"/>
    <TPApplication xmlns="f105ad54-119a-4495-aa55-0e28b6b4ad2f" xsi:nil="true"/>
    <TPLaunchHelpLink xmlns="f105ad54-119a-4495-aa55-0e28b6b4ad2f" xsi:nil="true"/>
    <OpenTemplate xmlns="f105ad54-119a-4495-aa55-0e28b6b4ad2f">true</OpenTemplate>
    <CrawlForDependencies xmlns="f105ad54-119a-4495-aa55-0e28b6b4ad2f">false</CrawlForDependencies>
    <ParentAssetId xmlns="f105ad54-119a-4495-aa55-0e28b6b4ad2f" xsi:nil="true"/>
    <TrustLevel xmlns="f105ad54-119a-4495-aa55-0e28b6b4ad2f">1 Microsoft Managed Content</TrustLevel>
    <PublishStatusLookup xmlns="f105ad54-119a-4495-aa55-0e28b6b4ad2f">
      <Value>457323</Value>
      <Value>500443</Value>
    </PublishStatusLookup>
    <LocLastLocAttemptVersionLookup xmlns="f105ad54-119a-4495-aa55-0e28b6b4ad2f">186158</LocLastLocAttemptVersionLookup>
    <TemplateTemplateType xmlns="f105ad54-119a-4495-aa55-0e28b6b4ad2f">PowerPoint Presentation Template</TemplateTemplateType>
    <IsSearchable xmlns="f105ad54-119a-4495-aa55-0e28b6b4ad2f">true</IsSearchable>
    <TPNamespace xmlns="f105ad54-119a-4495-aa55-0e28b6b4ad2f" xsi:nil="true"/>
    <Markets xmlns="f105ad54-119a-4495-aa55-0e28b6b4ad2f"/>
    <OriginalSourceMarket xmlns="f105ad54-119a-4495-aa55-0e28b6b4ad2f">english</OriginalSourceMarket>
    <APDescription xmlns="f105ad54-119a-4495-aa55-0e28b6b4ad2f">This professionally-designed template includes a timer over a waterfall background. Complete instructions for reproducing this slide are included in the Notes pane.
</APDescription>
    <TPInstallLocation xmlns="f105ad54-119a-4495-aa55-0e28b6b4ad2f" xsi:nil="true"/>
    <TPAppVersion xmlns="f105ad54-119a-4495-aa55-0e28b6b4ad2f" xsi:nil="true"/>
    <TPCommandLine xmlns="f105ad54-119a-4495-aa55-0e28b6b4ad2f" xsi:nil="true"/>
    <APAuthor xmlns="f105ad54-119a-4495-aa55-0e28b6b4ad2f">
      <UserInfo>
        <DisplayName/>
        <AccountId>1073741823</AccountId>
        <AccountType/>
      </UserInfo>
    </APAuthor>
    <EditorialStatus xmlns="f105ad54-119a-4495-aa55-0e28b6b4ad2f" xsi:nil="true"/>
    <PublishTargets xmlns="f105ad54-119a-4495-aa55-0e28b6b4ad2f">OfficeOnline</PublishTargets>
    <TPLaunchHelpLinkType xmlns="f105ad54-119a-4495-aa55-0e28b6b4ad2f">Template</TPLaunchHelpLinkType>
    <OriginalRelease xmlns="f105ad54-119a-4495-aa55-0e28b6b4ad2f" xsi:nil="true"/>
    <FriendlyTitle xmlns="f105ad54-119a-4495-aa55-0e28b6b4ad2f" xsi:nil="true"/>
    <TPClientViewer xmlns="f105ad54-119a-4495-aa55-0e28b6b4ad2f" xsi:nil="true"/>
    <CSXHash xmlns="f105ad54-119a-4495-aa55-0e28b6b4ad2f" xsi:nil="true"/>
    <IsDeleted xmlns="f105ad54-119a-4495-aa55-0e28b6b4ad2f">false</IsDeleted>
    <ShowIn xmlns="f105ad54-119a-4495-aa55-0e28b6b4ad2f">Show everywhere</ShowIn>
    <UANotes xmlns="f105ad54-119a-4495-aa55-0e28b6b4ad2f" xsi:nil="true"/>
    <TemplateStatus xmlns="f105ad54-119a-4495-aa55-0e28b6b4ad2f" xsi:nil="true"/>
    <Downloads xmlns="f105ad54-119a-4495-aa55-0e28b6b4ad2f">0</Downloads>
    <ApprovalStatus xmlns="f105ad54-119a-4495-aa55-0e28b6b4ad2f">InProgress</ApprovalStatus>
    <EditorialTags xmlns="f105ad54-119a-4495-aa55-0e28b6b4ad2f" xsi:nil="true"/>
    <InternalTagsTaxHTField0 xmlns="f105ad54-119a-4495-aa55-0e28b6b4ad2f">
      <Terms xmlns="http://schemas.microsoft.com/office/infopath/2007/PartnerControls"/>
    </InternalTagsTaxHTField0>
    <LastModifiedDateTime xmlns="f105ad54-119a-4495-aa55-0e28b6b4ad2f" xsi:nil="true"/>
    <UACurrentWords xmlns="f105ad54-119a-4495-aa55-0e28b6b4ad2f" xsi:nil="true"/>
    <CampaignTagsTaxHTField0 xmlns="f105ad54-119a-4495-aa55-0e28b6b4ad2f">
      <Terms xmlns="http://schemas.microsoft.com/office/infopath/2007/PartnerControls"/>
    </CampaignTagsTaxHTField0>
    <DSATActionTaken xmlns="f105ad54-119a-4495-aa55-0e28b6b4ad2f" xsi:nil="true"/>
    <NumericId xmlns="f105ad54-119a-4495-aa55-0e28b6b4ad2f" xsi:nil="true"/>
    <OutputCachingOn xmlns="f105ad54-119a-4495-aa55-0e28b6b4ad2f">false</OutputCachingOn>
    <MarketSpecific xmlns="f105ad54-119a-4495-aa55-0e28b6b4ad2f">false</MarketSpecific>
    <LocManualTestRequired xmlns="f105ad54-119a-4495-aa55-0e28b6b4ad2f">false</LocManualTestRequired>
    <Providers xmlns="f105ad54-119a-4495-aa55-0e28b6b4ad2f" xsi:nil="true"/>
    <VoteCount xmlns="f105ad54-119a-4495-aa55-0e28b6b4ad2f" xsi:nil="true"/>
    <ContentItem xmlns="f105ad54-119a-4495-aa55-0e28b6b4ad2f" xsi:nil="true"/>
    <AssetExpire xmlns="f105ad54-119a-4495-aa55-0e28b6b4ad2f">2035-01-01T00:00:00+00:00</AssetExpire>
    <IntlLangReview xmlns="f105ad54-119a-4495-aa55-0e28b6b4ad2f">false</IntlLangReview>
    <MachineTranslated xmlns="f105ad54-119a-4495-aa55-0e28b6b4ad2f">false</MachineTranslated>
    <PlannedPubDate xmlns="f105ad54-119a-4495-aa55-0e28b6b4ad2f" xsi:nil="true"/>
    <AverageRating xmlns="f105ad54-119a-4495-aa55-0e28b6b4ad2f" xsi:nil="true"/>
    <CSXUpdate xmlns="f105ad54-119a-4495-aa55-0e28b6b4ad2f">false</CSXUpdate>
    <Provider xmlns="f105ad54-119a-4495-aa55-0e28b6b4ad2f" xsi:nil="true"/>
    <TaxCatchAll xmlns="f105ad54-119a-4495-aa55-0e28b6b4ad2f"/>
    <AssetStart xmlns="f105ad54-119a-4495-aa55-0e28b6b4ad2f">2012-01-12T12:21:14+00:00</AssetStart>
    <LegacyData xmlns="f105ad54-119a-4495-aa55-0e28b6b4ad2f" xsi:nil="true"/>
    <LocComments xmlns="f105ad54-119a-4495-aa55-0e28b6b4ad2f" xsi:nil="true"/>
    <IntlLangReviewDate xmlns="f105ad54-119a-4495-aa55-0e28b6b4ad2f" xsi:nil="true"/>
    <ClipArtFilename xmlns="f105ad54-119a-4495-aa55-0e28b6b4ad2f" xsi:nil="true"/>
    <FeatureTagsTaxHTField0 xmlns="f105ad54-119a-4495-aa55-0e28b6b4ad2f">
      <Terms xmlns="http://schemas.microsoft.com/office/infopath/2007/PartnerControls"/>
    </FeatureTagsTaxHTField0>
    <ApprovalLog xmlns="f105ad54-119a-4495-aa55-0e28b6b4ad2f" xsi:nil="true"/>
    <BlockPublish xmlns="f105ad54-119a-4495-aa55-0e28b6b4ad2f">false</BlockPublish>
    <LastHandOff xmlns="f105ad54-119a-4495-aa55-0e28b6b4ad2f" xsi:nil="true"/>
    <LocalizationTagsTaxHTField0 xmlns="f105ad54-119a-4495-aa55-0e28b6b4ad2f">
      <Terms xmlns="http://schemas.microsoft.com/office/infopath/2007/PartnerControls"/>
    </LocalizationTagsTaxHTField0>
    <ScenarioTagsTaxHTField0 xmlns="f105ad54-119a-4495-aa55-0e28b6b4ad2f">
      <Terms xmlns="http://schemas.microsoft.com/office/infopath/2007/PartnerControls"/>
    </ScenarioTagsTaxHTField0>
    <TimesCloned xmlns="f105ad54-119a-4495-aa55-0e28b6b4ad2f" xsi:nil="true"/>
    <Component xmlns="c7af2036-029c-470e-8042-297c68a41472" xsi:nil="true"/>
    <CSXSubmissionMarket xmlns="f105ad54-119a-4495-aa55-0e28b6b4ad2f" xsi:nil="true"/>
    <HandoffToMSDN xmlns="f105ad54-119a-4495-aa55-0e28b6b4ad2f" xsi:nil="true"/>
    <UALocRecommendation xmlns="f105ad54-119a-4495-aa55-0e28b6b4ad2f">Localize</UALocRecommendation>
    <OOCacheId xmlns="f105ad54-119a-4495-aa55-0e28b6b4ad2f" xsi:nil="true"/>
    <Description0 xmlns="c7af2036-029c-470e-8042-297c68a41472" xsi:nil="true"/>
    <IntlLangReviewer xmlns="f105ad54-119a-4495-aa55-0e28b6b4ad2f" xsi:nil="true"/>
    <IntlLocPriority xmlns="f105ad54-119a-4495-aa55-0e28b6b4ad2f" xsi:nil="true"/>
    <CSXSubmissionDate xmlns="f105ad54-119a-4495-aa55-0e28b6b4ad2f" xsi:nil="true"/>
    <LocRecommendedHandoff xmlns="f105ad54-119a-4495-aa55-0e28b6b4ad2f" xsi:nil="true"/>
    <BusinessGroup xmlns="f105ad54-119a-4495-aa55-0e28b6b4ad2f" xsi:nil="true"/>
    <RecommendationsModifier xmlns="f105ad54-119a-4495-aa55-0e28b6b4ad2f" xsi:nil="true"/>
    <AcquiredFrom xmlns="f105ad54-119a-4495-aa55-0e28b6b4ad2f">Internal MS</AcquiredFrom>
    <ArtSampleDocs xmlns="f105ad54-119a-4495-aa55-0e28b6b4ad2f" xsi:nil="true"/>
    <UALocComments xmlns="f105ad54-119a-4495-aa55-0e28b6b4ad2f" xsi:nil="true"/>
    <APEditor xmlns="f105ad54-119a-4495-aa55-0e28b6b4ad2f">
      <UserInfo>
        <DisplayName/>
        <AccountId xsi:nil="true"/>
        <AccountType/>
      </UserInfo>
    </APEditor>
    <PrimaryImageGen xmlns="f105ad54-119a-4495-aa55-0e28b6b4ad2f">false</PrimaryImageGen>
    <Manager xmlns="f105ad54-119a-4495-aa55-0e28b6b4ad2f" xsi:nil="true"/>
    <PolicheckWords xmlns="f105ad54-119a-4495-aa55-0e28b6b4ad2f" xsi:nil="true"/>
    <UAProjectedTotalWords xmlns="f105ad54-119a-4495-aa55-0e28b6b4ad2f" xsi:nil="true"/>
    <LocMarketGroupTiers2 xmlns="f105ad54-119a-4495-aa55-0e28b6b4ad2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37696D9D1D95EC45A9440548E782419D04008C4669C20C93454ABB50E332FADBDDBE" ma:contentTypeVersion="55" ma:contentTypeDescription="Create a new document." ma:contentTypeScope="" ma:versionID="0862fa1d3c98dca9116b8c2bbf050b2c">
  <xsd:schema xmlns:xsd="http://www.w3.org/2001/XMLSchema" xmlns:xs="http://www.w3.org/2001/XMLSchema" xmlns:p="http://schemas.microsoft.com/office/2006/metadata/properties" xmlns:ns2="f105ad54-119a-4495-aa55-0e28b6b4ad2f" xmlns:ns3="c7af2036-029c-470e-8042-297c68a41472" targetNamespace="http://schemas.microsoft.com/office/2006/metadata/properties" ma:root="true" ma:fieldsID="efcf89ea05a71204977c7c6a0a118372" ns2:_="" ns3:_="">
    <xsd:import namespace="f105ad54-119a-4495-aa55-0e28b6b4ad2f"/>
    <xsd:import namespace="c7af2036-029c-470e-8042-297c68a4147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5ad54-119a-4495-aa55-0e28b6b4ad2f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fcc66ca1-c804-4edc-95c8-efd5040409e2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77ED1C39-458B-43CB-92CF-2BB5034D6716}" ma:internalName="CSXSubmissionMarket" ma:readOnly="false" ma:showField="MarketName" ma:web="f105ad54-119a-4495-aa55-0e28b6b4ad2f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6cd481e8-ffbe-48c6-a0d2-a06a66f62d0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8E76E2C-5BED-4E0E-9D91-D053B66F5ED2}" ma:internalName="InProjectListLookup" ma:readOnly="true" ma:showField="InProjectLis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49953ee0-cdd8-4a42-ac76-36ba2a8fee2f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8E76E2C-5BED-4E0E-9D91-D053B66F5ED2}" ma:internalName="LastCompleteVersionLookup" ma:readOnly="true" ma:showField="LastComplete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8E76E2C-5BED-4E0E-9D91-D053B66F5ED2}" ma:internalName="LastPreviewErrorLookup" ma:readOnly="true" ma:showField="LastPreviewError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8E76E2C-5BED-4E0E-9D91-D053B66F5ED2}" ma:internalName="LastPreviewResultLookup" ma:readOnly="true" ma:showField="LastPreviewResul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8E76E2C-5BED-4E0E-9D91-D053B66F5ED2}" ma:internalName="LastPreviewAttemptDateLookup" ma:readOnly="true" ma:showField="LastPreviewAttemptDat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8E76E2C-5BED-4E0E-9D91-D053B66F5ED2}" ma:internalName="LastPreviewedByLookup" ma:readOnly="true" ma:showField="LastPreviewedBy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8E76E2C-5BED-4E0E-9D91-D053B66F5ED2}" ma:internalName="LastPreviewTimeLookup" ma:readOnly="true" ma:showField="LastPreviewTi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8E76E2C-5BED-4E0E-9D91-D053B66F5ED2}" ma:internalName="LastPreviewVersionLookup" ma:readOnly="true" ma:showField="LastPreview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8E76E2C-5BED-4E0E-9D91-D053B66F5ED2}" ma:internalName="LastPublishErrorLookup" ma:readOnly="true" ma:showField="LastPublishError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8E76E2C-5BED-4E0E-9D91-D053B66F5ED2}" ma:internalName="LastPublishResultLookup" ma:readOnly="true" ma:showField="LastPublishResul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8E76E2C-5BED-4E0E-9D91-D053B66F5ED2}" ma:internalName="LastPublishAttemptDateLookup" ma:readOnly="true" ma:showField="LastPublishAttemptDat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8E76E2C-5BED-4E0E-9D91-D053B66F5ED2}" ma:internalName="LastPublishedByLookup" ma:readOnly="true" ma:showField="LastPublishedBy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8E76E2C-5BED-4E0E-9D91-D053B66F5ED2}" ma:internalName="LastPublishTimeLookup" ma:readOnly="true" ma:showField="LastPublishTi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8E76E2C-5BED-4E0E-9D91-D053B66F5ED2}" ma:internalName="LastPublishVersionLookup" ma:readOnly="true" ma:showField="LastPublish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F611A6F9-FC3A-482F-805C-5B55AA6502C0}" ma:internalName="LocLastLocAttemptVersionLookup" ma:readOnly="false" ma:showField="LastLocAttemptVersion" ma:web="f105ad54-119a-4495-aa55-0e28b6b4ad2f">
      <xsd:simpleType>
        <xsd:restriction base="dms:Lookup"/>
      </xsd:simpleType>
    </xsd:element>
    <xsd:element name="LocLastLocAttemptVersionTypeLookup" ma:index="72" nillable="true" ma:displayName="Loc Last Loc Attempt Version Type" ma:default="" ma:list="{F611A6F9-FC3A-482F-805C-5B55AA6502C0}" ma:internalName="LocLastLocAttemptVersionTypeLookup" ma:readOnly="true" ma:showField="LastLocAttemptVersionType" ma:web="f105ad54-119a-4495-aa55-0e28b6b4ad2f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F611A6F9-FC3A-482F-805C-5B55AA6502C0}" ma:internalName="LocNewPublishedVersionLookup" ma:readOnly="true" ma:showField="NewPublishedVersion" ma:web="f105ad54-119a-4495-aa55-0e28b6b4ad2f">
      <xsd:simpleType>
        <xsd:restriction base="dms:Lookup"/>
      </xsd:simpleType>
    </xsd:element>
    <xsd:element name="LocOverallHandbackStatusLookup" ma:index="76" nillable="true" ma:displayName="Loc Overall Handback Status" ma:default="" ma:list="{F611A6F9-FC3A-482F-805C-5B55AA6502C0}" ma:internalName="LocOverallHandbackStatusLookup" ma:readOnly="true" ma:showField="OverallHandbackStatus" ma:web="f105ad54-119a-4495-aa55-0e28b6b4ad2f">
      <xsd:simpleType>
        <xsd:restriction base="dms:Lookup"/>
      </xsd:simpleType>
    </xsd:element>
    <xsd:element name="LocOverallLocStatusLookup" ma:index="77" nillable="true" ma:displayName="Loc Overall Localize Status" ma:default="" ma:list="{F611A6F9-FC3A-482F-805C-5B55AA6502C0}" ma:internalName="LocOverallLocStatusLookup" ma:readOnly="true" ma:showField="OverallLocStatus" ma:web="f105ad54-119a-4495-aa55-0e28b6b4ad2f">
      <xsd:simpleType>
        <xsd:restriction base="dms:Lookup"/>
      </xsd:simpleType>
    </xsd:element>
    <xsd:element name="LocOverallPreviewStatusLookup" ma:index="78" nillable="true" ma:displayName="Loc Overall Preview Status" ma:default="" ma:list="{F611A6F9-FC3A-482F-805C-5B55AA6502C0}" ma:internalName="LocOverallPreviewStatusLookup" ma:readOnly="true" ma:showField="OverallPreviewStatus" ma:web="f105ad54-119a-4495-aa55-0e28b6b4ad2f">
      <xsd:simpleType>
        <xsd:restriction base="dms:Lookup"/>
      </xsd:simpleType>
    </xsd:element>
    <xsd:element name="LocOverallPublishStatusLookup" ma:index="79" nillable="true" ma:displayName="Loc Overall Publish Status" ma:default="" ma:list="{F611A6F9-FC3A-482F-805C-5B55AA6502C0}" ma:internalName="LocOverallPublishStatusLookup" ma:readOnly="true" ma:showField="OverallPublishStatus" ma:web="f105ad54-119a-4495-aa55-0e28b6b4ad2f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F611A6F9-FC3A-482F-805C-5B55AA6502C0}" ma:internalName="LocProcessedForHandoffsLookup" ma:readOnly="true" ma:showField="ProcessedForHandoffs" ma:web="f105ad54-119a-4495-aa55-0e28b6b4ad2f">
      <xsd:simpleType>
        <xsd:restriction base="dms:Lookup"/>
      </xsd:simpleType>
    </xsd:element>
    <xsd:element name="LocProcessedForMarketsLookup" ma:index="82" nillable="true" ma:displayName="Loc Processed For Markets" ma:default="" ma:list="{F611A6F9-FC3A-482F-805C-5B55AA6502C0}" ma:internalName="LocProcessedForMarketsLookup" ma:readOnly="true" ma:showField="ProcessedForMarkets" ma:web="f105ad54-119a-4495-aa55-0e28b6b4ad2f">
      <xsd:simpleType>
        <xsd:restriction base="dms:Lookup"/>
      </xsd:simpleType>
    </xsd:element>
    <xsd:element name="LocPublishedDependentAssetsLookup" ma:index="83" nillable="true" ma:displayName="Loc Published Dependent Assets" ma:default="" ma:list="{F611A6F9-FC3A-482F-805C-5B55AA6502C0}" ma:internalName="LocPublishedDependentAssetsLookup" ma:readOnly="true" ma:showField="PublishedDependentAssets" ma:web="f105ad54-119a-4495-aa55-0e28b6b4ad2f">
      <xsd:simpleType>
        <xsd:restriction base="dms:Lookup"/>
      </xsd:simpleType>
    </xsd:element>
    <xsd:element name="LocPublishedLinkedAssetsLookup" ma:index="84" nillable="true" ma:displayName="Loc Published Linked Assets" ma:default="" ma:list="{F611A6F9-FC3A-482F-805C-5B55AA6502C0}" ma:internalName="LocPublishedLinkedAssetsLookup" ma:readOnly="true" ma:showField="PublishedLinkedAssets" ma:web="f105ad54-119a-4495-aa55-0e28b6b4ad2f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e3ccb7f3-e095-4e60-89e4-99358a9e407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77ED1C39-458B-43CB-92CF-2BB5034D6716}" ma:internalName="Markets" ma:readOnly="false" ma:showField="MarketNa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8E76E2C-5BED-4E0E-9D91-D053B66F5ED2}" ma:internalName="NumOfRatingsLookup" ma:readOnly="true" ma:showField="NumOfRatings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8E76E2C-5BED-4E0E-9D91-D053B66F5ED2}" ma:internalName="PublishStatusLookup" ma:readOnly="false" ma:showField="PublishStatus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faf1e1af-89ff-457d-b189-64e47bbed779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4d3419f-9772-4c8d-a0a0-05446c45e95f}" ma:internalName="TaxCatchAll" ma:showField="CatchAllData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4d3419f-9772-4c8d-a0a0-05446c45e95f}" ma:internalName="TaxCatchAllLabel" ma:readOnly="true" ma:showField="CatchAllDataLabel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f2036-029c-470e-8042-297c68a4147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B6D41E8-C55A-40A1-90B7-87763B2D3234}"/>
</file>

<file path=customXml/itemProps2.xml><?xml version="1.0" encoding="utf-8"?>
<ds:datastoreItem xmlns:ds="http://schemas.openxmlformats.org/officeDocument/2006/customXml" ds:itemID="{9FCBF762-BDAF-4E06-8692-7EBEE41E8160}"/>
</file>

<file path=customXml/itemProps3.xml><?xml version="1.0" encoding="utf-8"?>
<ds:datastoreItem xmlns:ds="http://schemas.openxmlformats.org/officeDocument/2006/customXml" ds:itemID="{6DB77150-7FD5-4AF0-BEC0-C0DC27D7CA05}"/>
</file>

<file path=docProps/app.xml><?xml version="1.0" encoding="utf-8"?>
<Properties xmlns="http://schemas.openxmlformats.org/officeDocument/2006/extended-properties" xmlns:vt="http://schemas.openxmlformats.org/officeDocument/2006/docPropsVTypes">
  <Template>Animated_text_countdown</Template>
  <TotalTime>0</TotalTime>
  <Words>14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Animated_text_countdown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2012-01-11T11:11:28Z</dcterms:created>
  <dcterms:modified xsi:type="dcterms:W3CDTF">2012-01-11T11:11:28Z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0x01010037696D9D1D95EC45A9440548E782419D04008C4669C20C93454ABB50E332FADBDDBE</vt:lpwstr>
  </property>
</Properties>
</file>