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6623" autoAdjust="0"/>
  </p:normalViewPr>
  <p:slideViewPr>
    <p:cSldViewPr snapToGrid="0">
      <p:cViewPr varScale="1">
        <p:scale>
          <a:sx n="117" d="100"/>
          <a:sy n="117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5:47:31.390" v="21" actId="790"/>
      <pc:docMkLst>
        <pc:docMk/>
      </pc:docMkLst>
      <pc:sldChg chg="modSp mod modNotes modNotesTx">
        <pc:chgData name="Fake Test User" userId="SID-0" providerId="Test" clId="FakeClientId" dt="2021-08-04T05:46:58.796" v="18" actId="790"/>
        <pc:sldMkLst>
          <pc:docMk/>
          <pc:sldMk cId="1194440229" sldId="256"/>
        </pc:sldMkLst>
        <pc:spChg chg="mod">
          <ac:chgData name="Fake Test User" userId="SID-0" providerId="Test" clId="FakeClientId" dt="2021-08-04T05:44:49.280" v="2" actId="790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5:44:49.280" v="2" actId="790"/>
          <ac:spMkLst>
            <pc:docMk/>
            <pc:sldMk cId="119444022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5:47:31.390" v="21" actId="790"/>
        <pc:sldMasterMkLst>
          <pc:docMk/>
          <pc:sldMasterMk cId="0" sldId="2147483696"/>
        </pc:sldMasterMkLst>
        <pc:spChg chg="mod">
          <ac:chgData name="Fake Test User" userId="SID-0" providerId="Test" clId="FakeClientId" dt="2021-08-04T05:45:07.858" v="4" actId="790"/>
          <ac:spMkLst>
            <pc:docMk/>
            <pc:sldMasterMk cId="0" sldId="2147483696"/>
            <ac:spMk id="2" creationId="{00000000-0000-0000-0000-000000000000}"/>
          </ac:spMkLst>
        </pc:spChg>
        <pc:spChg chg="mod">
          <ac:chgData name="Fake Test User" userId="SID-0" providerId="Test" clId="FakeClientId" dt="2021-08-04T05:45:07.858" v="4" actId="790"/>
          <ac:spMkLst>
            <pc:docMk/>
            <pc:sldMasterMk cId="0" sldId="2147483696"/>
            <ac:spMk id="3" creationId="{00000000-0000-0000-0000-000000000000}"/>
          </ac:spMkLst>
        </pc:spChg>
        <pc:spChg chg="mod">
          <ac:chgData name="Fake Test User" userId="SID-0" providerId="Test" clId="FakeClientId" dt="2021-08-04T05:45:07.858" v="4" actId="790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Fake Test User" userId="SID-0" providerId="Test" clId="FakeClientId" dt="2021-08-04T05:45:07.858" v="4" actId="790"/>
          <ac:spMkLst>
            <pc:docMk/>
            <pc:sldMasterMk cId="0" sldId="2147483696"/>
            <ac:spMk id="5" creationId="{00000000-0000-0000-0000-000000000000}"/>
          </ac:spMkLst>
        </pc:spChg>
        <pc:spChg chg="mod">
          <ac:chgData name="Fake Test User" userId="SID-0" providerId="Test" clId="FakeClientId" dt="2021-08-04T05:45:07.858" v="4" actId="790"/>
          <ac:spMkLst>
            <pc:docMk/>
            <pc:sldMasterMk cId="0" sldId="2147483696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5:47:31.390" v="21" actId="790"/>
          <pc:sldLayoutMkLst>
            <pc:docMk/>
            <pc:sldMasterMk cId="0" sldId="2147483696"/>
            <pc:sldLayoutMk cId="0" sldId="2147483697"/>
          </pc:sldLayoutMkLst>
          <pc:spChg chg="mod">
            <ac:chgData name="Fake Test User" userId="SID-0" providerId="Test" clId="FakeClientId" dt="2021-08-04T05:47:31.390" v="21" actId="790"/>
            <ac:spMkLst>
              <pc:docMk/>
              <pc:sldMasterMk cId="0" sldId="2147483696"/>
              <pc:sldLayoutMk cId="0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7:31.390" v="21" actId="790"/>
            <ac:spMkLst>
              <pc:docMk/>
              <pc:sldMasterMk cId="0" sldId="2147483696"/>
              <pc:sldLayoutMk cId="0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7:31.390" v="21" actId="790"/>
            <ac:spMkLst>
              <pc:docMk/>
              <pc:sldMasterMk cId="0" sldId="2147483696"/>
              <pc:sldLayoutMk cId="0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5:47:31.390" v="21" actId="790"/>
            <ac:spMkLst>
              <pc:docMk/>
              <pc:sldMasterMk cId="0" sldId="2147483696"/>
              <pc:sldLayoutMk cId="0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5:47:31.390" v="21" actId="790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5:36.061" v="6" actId="790"/>
          <pc:sldLayoutMkLst>
            <pc:docMk/>
            <pc:sldMasterMk cId="0" sldId="2147483696"/>
            <pc:sldLayoutMk cId="0" sldId="2147483698"/>
          </pc:sldLayoutMkLst>
          <pc:spChg chg="mod">
            <ac:chgData name="Fake Test User" userId="SID-0" providerId="Test" clId="FakeClientId" dt="2021-08-04T05:45:36.061" v="6" actId="790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5:36.061" v="6" actId="790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5:36.061" v="6" actId="790"/>
            <ac:spMkLst>
              <pc:docMk/>
              <pc:sldMasterMk cId="0" sldId="2147483696"/>
              <pc:sldLayoutMk cId="0" sldId="214748369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5:45:36.061" v="6" actId="790"/>
            <ac:spMkLst>
              <pc:docMk/>
              <pc:sldMasterMk cId="0" sldId="2147483696"/>
              <pc:sldLayoutMk cId="0" sldId="214748369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5:45:36.061" v="6" actId="790"/>
            <ac:spMkLst>
              <pc:docMk/>
              <pc:sldMasterMk cId="0" sldId="2147483696"/>
              <pc:sldLayoutMk cId="0" sldId="214748369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5:40.624" v="7" actId="790"/>
          <pc:sldLayoutMkLst>
            <pc:docMk/>
            <pc:sldMasterMk cId="0" sldId="2147483696"/>
            <pc:sldLayoutMk cId="0" sldId="2147483699"/>
          </pc:sldLayoutMkLst>
          <pc:spChg chg="mod">
            <ac:chgData name="Fake Test User" userId="SID-0" providerId="Test" clId="FakeClientId" dt="2021-08-04T05:45:40.624" v="7" actId="790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5:40.624" v="7" actId="790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5:40.624" v="7" actId="790"/>
            <ac:spMkLst>
              <pc:docMk/>
              <pc:sldMasterMk cId="0" sldId="2147483696"/>
              <pc:sldLayoutMk cId="0" sldId="214748369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5:45:40.624" v="7" actId="790"/>
            <ac:spMkLst>
              <pc:docMk/>
              <pc:sldMasterMk cId="0" sldId="2147483696"/>
              <pc:sldLayoutMk cId="0" sldId="214748369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5:45:40.624" v="7" actId="790"/>
            <ac:spMkLst>
              <pc:docMk/>
              <pc:sldMasterMk cId="0" sldId="2147483696"/>
              <pc:sldLayoutMk cId="0" sldId="214748369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5:45.514" v="8" actId="790"/>
          <pc:sldLayoutMkLst>
            <pc:docMk/>
            <pc:sldMasterMk cId="0" sldId="2147483696"/>
            <pc:sldLayoutMk cId="0" sldId="2147483700"/>
          </pc:sldLayoutMkLst>
          <pc:spChg chg="mod">
            <ac:chgData name="Fake Test User" userId="SID-0" providerId="Test" clId="FakeClientId" dt="2021-08-04T05:45:45.514" v="8" actId="790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5:45.514" v="8" actId="790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5:45.514" v="8" actId="790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5:45.514" v="8" actId="790"/>
            <ac:spMkLst>
              <pc:docMk/>
              <pc:sldMasterMk cId="0" sldId="2147483696"/>
              <pc:sldLayoutMk cId="0" sldId="2147483700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5:45:45.514" v="8" actId="790"/>
            <ac:spMkLst>
              <pc:docMk/>
              <pc:sldMasterMk cId="0" sldId="2147483696"/>
              <pc:sldLayoutMk cId="0" sldId="2147483700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5:45:45.514" v="8" actId="790"/>
            <ac:spMkLst>
              <pc:docMk/>
              <pc:sldMasterMk cId="0" sldId="2147483696"/>
              <pc:sldLayoutMk cId="0" sldId="2147483700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5:50.921" v="9" actId="790"/>
          <pc:sldLayoutMkLst>
            <pc:docMk/>
            <pc:sldMasterMk cId="0" sldId="2147483696"/>
            <pc:sldLayoutMk cId="0" sldId="2147483701"/>
          </pc:sldLayoutMkLst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5:45:50.921" v="9" actId="790"/>
            <ac:spMkLst>
              <pc:docMk/>
              <pc:sldMasterMk cId="0" sldId="2147483696"/>
              <pc:sldLayoutMk cId="0" sldId="2147483701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5:55.858" v="10" actId="790"/>
          <pc:sldLayoutMkLst>
            <pc:docMk/>
            <pc:sldMasterMk cId="0" sldId="2147483696"/>
            <pc:sldLayoutMk cId="0" sldId="2147483702"/>
          </pc:sldLayoutMkLst>
          <pc:spChg chg="mod">
            <ac:chgData name="Fake Test User" userId="SID-0" providerId="Test" clId="FakeClientId" dt="2021-08-04T05:45:55.858" v="10" actId="790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5:55.858" v="10" actId="790"/>
            <ac:spMkLst>
              <pc:docMk/>
              <pc:sldMasterMk cId="0" sldId="2147483696"/>
              <pc:sldLayoutMk cId="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5:55.858" v="10" actId="790"/>
            <ac:spMkLst>
              <pc:docMk/>
              <pc:sldMasterMk cId="0" sldId="2147483696"/>
              <pc:sldLayoutMk cId="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5:55.858" v="10" actId="790"/>
            <ac:spMkLst>
              <pc:docMk/>
              <pc:sldMasterMk cId="0" sldId="2147483696"/>
              <pc:sldLayoutMk cId="0" sldId="2147483702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6:00.046" v="11" actId="790"/>
          <pc:sldLayoutMkLst>
            <pc:docMk/>
            <pc:sldMasterMk cId="0" sldId="2147483696"/>
            <pc:sldLayoutMk cId="0" sldId="2147483703"/>
          </pc:sldLayoutMkLst>
          <pc:spChg chg="mod">
            <ac:chgData name="Fake Test User" userId="SID-0" providerId="Test" clId="FakeClientId" dt="2021-08-04T05:46:00.046" v="11" actId="790"/>
            <ac:spMkLst>
              <pc:docMk/>
              <pc:sldMasterMk cId="0" sldId="2147483696"/>
              <pc:sldLayoutMk cId="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6:00.046" v="11" actId="790"/>
            <ac:spMkLst>
              <pc:docMk/>
              <pc:sldMasterMk cId="0" sldId="2147483696"/>
              <pc:sldLayoutMk cId="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6:00.046" v="11" actId="790"/>
            <ac:spMkLst>
              <pc:docMk/>
              <pc:sldMasterMk cId="0" sldId="2147483696"/>
              <pc:sldLayoutMk cId="0" sldId="2147483703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6:07.327" v="12" actId="790"/>
          <pc:sldLayoutMkLst>
            <pc:docMk/>
            <pc:sldMasterMk cId="0" sldId="2147483696"/>
            <pc:sldLayoutMk cId="0" sldId="2147483704"/>
          </pc:sldLayoutMkLst>
          <pc:spChg chg="mod">
            <ac:chgData name="Fake Test User" userId="SID-0" providerId="Test" clId="FakeClientId" dt="2021-08-04T05:46:07.327" v="12" actId="790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6:07.327" v="12" actId="790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6:07.327" v="12" actId="790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6:07.327" v="12" actId="790"/>
            <ac:spMkLst>
              <pc:docMk/>
              <pc:sldMasterMk cId="0" sldId="2147483696"/>
              <pc:sldLayoutMk cId="0" sldId="214748370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5:46:07.327" v="12" actId="790"/>
            <ac:spMkLst>
              <pc:docMk/>
              <pc:sldMasterMk cId="0" sldId="2147483696"/>
              <pc:sldLayoutMk cId="0" sldId="214748370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5:46:07.327" v="12" actId="790"/>
            <ac:spMkLst>
              <pc:docMk/>
              <pc:sldMasterMk cId="0" sldId="2147483696"/>
              <pc:sldLayoutMk cId="0" sldId="214748370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6:13.827" v="13" actId="790"/>
          <pc:sldLayoutMkLst>
            <pc:docMk/>
            <pc:sldMasterMk cId="0" sldId="2147483696"/>
            <pc:sldLayoutMk cId="0" sldId="2147483705"/>
          </pc:sldLayoutMkLst>
          <pc:spChg chg="mod">
            <ac:chgData name="Fake Test User" userId="SID-0" providerId="Test" clId="FakeClientId" dt="2021-08-04T05:46:13.827" v="13" actId="790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6:13.827" v="13" actId="790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6:13.827" v="13" actId="790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6:13.827" v="13" actId="790"/>
            <ac:spMkLst>
              <pc:docMk/>
              <pc:sldMasterMk cId="0" sldId="2147483696"/>
              <pc:sldLayoutMk cId="0" sldId="214748370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5:46:13.827" v="13" actId="790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5:46:13.827" v="13" actId="790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6:18.077" v="14" actId="790"/>
          <pc:sldLayoutMkLst>
            <pc:docMk/>
            <pc:sldMasterMk cId="0" sldId="2147483696"/>
            <pc:sldLayoutMk cId="0" sldId="2147483706"/>
          </pc:sldLayoutMkLst>
          <pc:spChg chg="mod">
            <ac:chgData name="Fake Test User" userId="SID-0" providerId="Test" clId="FakeClientId" dt="2021-08-04T05:46:18.077" v="14" actId="790"/>
            <ac:spMkLst>
              <pc:docMk/>
              <pc:sldMasterMk cId="0" sldId="2147483696"/>
              <pc:sldLayoutMk cId="0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6:18.077" v="14" actId="790"/>
            <ac:spMkLst>
              <pc:docMk/>
              <pc:sldMasterMk cId="0" sldId="2147483696"/>
              <pc:sldLayoutMk cId="0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6:18.077" v="14" actId="790"/>
            <ac:spMkLst>
              <pc:docMk/>
              <pc:sldMasterMk cId="0" sldId="2147483696"/>
              <pc:sldLayoutMk cId="0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6:18.077" v="14" actId="790"/>
            <ac:spMkLst>
              <pc:docMk/>
              <pc:sldMasterMk cId="0" sldId="2147483696"/>
              <pc:sldLayoutMk cId="0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5:46:18.077" v="14" actId="790"/>
            <ac:spMkLst>
              <pc:docMk/>
              <pc:sldMasterMk cId="0" sldId="2147483696"/>
              <pc:sldLayoutMk cId="0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5:46:21.624" v="15" actId="790"/>
          <pc:sldLayoutMkLst>
            <pc:docMk/>
            <pc:sldMasterMk cId="0" sldId="2147483696"/>
            <pc:sldLayoutMk cId="0" sldId="2147483707"/>
          </pc:sldLayoutMkLst>
          <pc:spChg chg="mod">
            <ac:chgData name="Fake Test User" userId="SID-0" providerId="Test" clId="FakeClientId" dt="2021-08-04T05:46:21.624" v="15" actId="790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5:46:21.624" v="15" actId="790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5:46:21.624" v="15" actId="790"/>
            <ac:spMkLst>
              <pc:docMk/>
              <pc:sldMasterMk cId="0" sldId="2147483696"/>
              <pc:sldLayoutMk cId="0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5:46:21.624" v="15" actId="790"/>
            <ac:spMkLst>
              <pc:docMk/>
              <pc:sldMasterMk cId="0" sldId="2147483696"/>
              <pc:sldLayoutMk cId="0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5:46:21.624" v="15" actId="790"/>
            <ac:spMkLst>
              <pc:docMk/>
              <pc:sldMasterMk cId="0" sldId="2147483696"/>
              <pc:sldLayoutMk cId="0" sldId="214748370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0610F40-DD83-4391-8B3B-E15E934C5E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7400C6E-0759-4AB4-8024-3C334621C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282F1-9BD5-448D-B710-EB171C640649}" type="datetime1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9DEC2B-AD63-4E8C-9E08-73121A8EB6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69BB60-DDD1-4680-A527-8A5FAC4324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A961F-274D-4C6E-B92E-C08B31C14D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155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2AA8D-2983-436D-BC34-F94B45AD2805}" type="datetime1">
              <a:rPr lang="de-DE" smtClean="0"/>
              <a:pPr/>
              <a:t>04.08.2021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8E08-D4F7-4390-A6B0-F02581E7EA53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52902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E8E08-D4F7-4390-A6B0-F02581E7EA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30788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FDEBB0-7779-4DFF-875F-B6230C25797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29001-AEB2-4300-908F-79DD46D80191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565917-BE52-4A57-BB7C-FB12784FDE0B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453735-28AA-4D02-A15E-D1065073BDAE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6CA535-61EF-471F-9A33-48D6846C45E4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B8DFCC-212B-406A-8089-101082B231A8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AA6530-45B8-4E3B-83CF-3E82020271A9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B6E1E2-6FEE-4734-8D21-0AA6033ECC03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10BABC-4A75-4AAB-BF5C-4D0C9DA0EDDB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6B4F1-6B81-454C-AA7C-6C6AA8575E49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B87FC73A-EFF4-4383-915E-DEB48A87A15D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7F711B14-665C-4D80-B473-D3A866DC2DA0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2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Gill Sans MT</vt:lpstr>
      <vt:lpstr>Paket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2015-12-01T21:32:24Z</dcterms:created>
  <dcterms:modified xsi:type="dcterms:W3CDTF">2021-08-04T05:47:45Z</dcterms:modified>
</cp:coreProperties>
</file>