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31:15.112" v="21" actId="790"/>
      <pc:docMkLst>
        <pc:docMk/>
      </pc:docMkLst>
      <pc:sldChg chg="modSp mod modNotes modNotesTx">
        <pc:chgData name="Fake Test User" userId="SID-0" providerId="Test" clId="FakeClientId" dt="2021-08-23T02:30:03.065" v="18" actId="790"/>
        <pc:sldMkLst>
          <pc:docMk/>
          <pc:sldMk cId="255086614" sldId="256"/>
        </pc:sldMkLst>
        <pc:spChg chg="mod">
          <ac:chgData name="Fake Test User" userId="SID-0" providerId="Test" clId="FakeClientId" dt="2021-08-23T02:25:06.592" v="0" actId="790"/>
          <ac:spMkLst>
            <pc:docMk/>
            <pc:sldMk cId="25508661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2:25:06.592" v="0" actId="790"/>
          <ac:spMkLst>
            <pc:docMk/>
            <pc:sldMk cId="25508661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2:31:15.112" v="21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3T02:25:41.046" v="2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3T02:25:41.046" v="2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3T02:25:41.046" v="2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3T02:25:41.046" v="2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3T02:25:41.046" v="2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2:31:15.112" v="21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3T02:31:15.112" v="21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31:15.112" v="21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31:15.112" v="21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31:15.112" v="21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31:15.112" v="21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08.639" v="4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3T02:26:08.639" v="4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08.639" v="4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08.639" v="4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08.639" v="4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08.639" v="4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13.030" v="5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3T02:26:13.030" v="5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13.030" v="5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13.030" v="5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13.030" v="5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13.030" v="5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17.968" v="6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26:17.968" v="6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22.561" v="7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2:26:22.561" v="7" actId="790"/>
            <ac:spMkLst>
              <pc:docMk/>
              <pc:sldMasterMk cId="0" sldId="2147483840"/>
              <pc:sldLayoutMk cId="0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36.280" v="8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3T02:26:36.280" v="8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36.280" v="8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36.280" v="8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36.280" v="8" actId="790"/>
            <ac:spMkLst>
              <pc:docMk/>
              <pc:sldMasterMk cId="0" sldId="2147483840"/>
              <pc:sldLayoutMk cId="0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40.436" v="9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3T02:26:40.436" v="9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40.436" v="9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40.436" v="9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45.468" v="10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26:45.468" v="10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50.827" v="11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26:50.827" v="11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55.030" v="12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3T02:26:55.030" v="12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55.030" v="12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55.030" v="12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55.030" v="12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55.030" v="12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26:59.046" v="13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3T02:26:59.046" v="13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26:59.046" v="13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26:59.046" v="13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26:59.046" v="13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26:59.046" v="13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24F3602-DF9A-407F-9A20-3843C25BB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56C394B-DBC2-4074-91E8-1EC6557312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8A89-0521-4EAC-A621-3F82A18A3D9D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3224698-8538-4325-93BB-0B2B611677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5EF93EA-5DF2-4770-8CB2-5DD4BE59FE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9DD8-1B22-4EA1-A528-53D879EEA9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5349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00A26-C644-424F-BC67-09841D848156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FA9B2-BF1D-4181-B565-428E6AD89B6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965198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FFA9B2-BF1D-4181-B565-428E6AD89B6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4031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F542FA-BE5E-47E9-ADE1-636C132B8824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 rtlCol="0"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rtl="0"/>
            <a:fld id="{1419941C-1BEF-4CCD-A27E-57B71256CA44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648700" y="381000"/>
            <a:ext cx="2476500" cy="5897562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62000" y="381000"/>
            <a:ext cx="7734300" cy="5897562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F2FED1-B68C-4D15-A361-BC0E78F111B0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009EC2-718B-4AAE-AA96-6A103D9F57E6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61872" y="758952"/>
            <a:ext cx="9418320" cy="4041648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61872" y="4800600"/>
            <a:ext cx="9418320" cy="1691640"/>
          </a:xfrm>
        </p:spPr>
        <p:txBody>
          <a:bodyPr rtlCol="0"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7760F9-EB3E-4E54-9266-073F28E55D54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261872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26480" y="1828800"/>
            <a:ext cx="4480560" cy="4351337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91B920-019B-44C3-8ACC-7FD79BFDEEA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61872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261872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713655"/>
            <a:ext cx="4480560" cy="731520"/>
          </a:xfrm>
        </p:spPr>
        <p:txBody>
          <a:bodyPr rtlCol="0"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26480" y="2507550"/>
            <a:ext cx="4480560" cy="366465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7DAE67-DB94-4C6C-A3F9-2490682F740C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47CB8-74D3-4A32-A26B-ED255C313EE3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AD2141-82B4-42D1-8A82-62F4A61CE1C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200400" cy="1600197"/>
          </a:xfrm>
        </p:spPr>
        <p:txBody>
          <a:bodyPr rtlCol="0" anchor="b">
            <a:normAutofit/>
          </a:bodyPr>
          <a:lstStyle>
            <a:lvl1pPr>
              <a:defRPr sz="3200" b="0" baseline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04267" y="685800"/>
            <a:ext cx="6079066" cy="548640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99734"/>
            <a:ext cx="320040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E476D8-90CB-42AA-81F6-E2FF439117E6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5257800"/>
            <a:ext cx="9982200" cy="914400"/>
          </a:xfrm>
        </p:spPr>
        <p:txBody>
          <a:bodyPr rtlCol="0"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6108589"/>
            <a:ext cx="9982200" cy="59701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CF4555-F2C3-4FEA-B81D-2A46E8C0B10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fld id="{876A5407-6869-4DDB-9291-0BD4834432A6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</p:sld>
</file>

<file path=ppt/theme/theme12.xml><?xml version="1.0" encoding="utf-8"?>
<a:theme xmlns:a="http://schemas.openxmlformats.org/drawingml/2006/main" name="Ansicht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TC103457515[[fn=View]]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Schoolbook</vt:lpstr>
      <vt:lpstr>Wingdings 2</vt:lpstr>
      <vt:lpstr>Ansicht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2014-09-12T02:13:28Z</dcterms:created>
  <dcterms:modified xsi:type="dcterms:W3CDTF">2021-08-23T02:31:19Z</dcterms:modified>
</cp:coreProperties>
</file>