
<file path=[Content_Types].xml><?xml version="1.0" encoding="utf-8"?>
<Types xmlns="http://schemas.openxmlformats.org/package/2006/content-types">
  <Default Extension="xml" ContentType="application/vnd.openxmlformats-package.core-properties+xml"/>
  <Default Extension="rels" ContentType="application/vnd.openxmlformats-package.relationships+xml"/>
  <Default Extension="jpeg" ContentType="image/jpeg"/>
  <Default Extension="jpg" ContentType="image/jpeg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notesMasters/notesMaster11.xml" ContentType="application/vnd.openxmlformats-officedocument.presentationml.notesMaster+xml"/>
  <Override PartName="/ppt/theme/theme21.xml" ContentType="application/vnd.openxmlformats-officedocument.theme+xml"/>
  <Override PartName="/ppt/theme/theme12.xml" ContentType="application/vnd.openxmlformats-officedocument.them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8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11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1513.xml" ContentType="application/vnd.openxmlformats-officedocument.presentationml.slideLayout+xml"/>
  <Override PartName="/ppt/slideLayouts/slideLayout10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916.xml" ContentType="application/vnd.openxmlformats-officedocument.presentationml.slideLayout+xml"/>
  <Override PartName="/ppt/slideLayouts/slideLayout1417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handoutMasters/handoutMaster11.xml" ContentType="application/vnd.openxmlformats-officedocument.presentationml.handoutMaster+xml"/>
  <Override PartName="/ppt/theme/theme33.xml" ContentType="application/vnd.openxmlformats-officedocument.theme+xml"/>
  <Override PartName="/ppt/changesInfos/changesInfo1.xml" ContentType="application/vnd.ms-powerpoint.changesinfo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openxmlformats.org/officeDocument/2006/relationships/extended-properties" Target="/docProps/app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92000" cy="6858000"/>
  <p:notesSz cx="6858000" cy="9144000"/>
  <p:defaultTextStyle>
    <a:defPPr rtl="0"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6623" autoAdjust="0"/>
  </p:normalViewPr>
  <p:slideViewPr>
    <p:cSldViewPr snapToGrid="0">
      <p:cViewPr varScale="1">
        <p:scale>
          <a:sx n="116" d="100"/>
          <a:sy n="116" d="100"/>
        </p:scale>
        <p:origin x="13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08" y="102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tableStyles" Target="/ppt/tableStyles.xml" Id="rId8" /><Relationship Type="http://schemas.openxmlformats.org/officeDocument/2006/relationships/notesMaster" Target="/ppt/notesMasters/notesMaster11.xml" Id="rId3" /><Relationship Type="http://schemas.openxmlformats.org/officeDocument/2006/relationships/theme" Target="/ppt/theme/theme12.xml" Id="rId7" /><Relationship Type="http://schemas.openxmlformats.org/officeDocument/2006/relationships/slide" Target="/ppt/slides/slide11.xml" Id="rId2" /><Relationship Type="http://schemas.openxmlformats.org/officeDocument/2006/relationships/slideMaster" Target="/ppt/slideMasters/slideMaster11.xml" Id="rId1" /><Relationship Type="http://schemas.openxmlformats.org/officeDocument/2006/relationships/viewProps" Target="/ppt/viewProps.xml" Id="rId6" /><Relationship Type="http://schemas.openxmlformats.org/officeDocument/2006/relationships/presProps" Target="/ppt/presProps.xml" Id="rId5" /><Relationship Type="http://schemas.openxmlformats.org/officeDocument/2006/relationships/handoutMaster" Target="/ppt/handoutMasters/handoutMaster11.xml" Id="rId4" /><Relationship Type="http://schemas.microsoft.com/office/2016/11/relationships/changesInfo" Target="/ppt/changesInfos/changesInfo1.xml" Id="rId9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undo redo custSel modSld modMainMaster modNotesMaster modHandout">
      <pc:chgData name="Fake Test User" userId="SID-0" providerId="Test" clId="FakeClientId" dt="2021-07-27T01:26:16.886" v="34"/>
      <pc:docMkLst>
        <pc:docMk/>
      </pc:docMkLst>
      <pc:sldChg chg="modSp mod modNotes modNotesTx">
        <pc:chgData name="Fake Test User" userId="SID-0" providerId="Test" clId="FakeClientId" dt="2021-07-27T01:23:06.698" v="24" actId="790"/>
        <pc:sldMkLst>
          <pc:docMk/>
          <pc:sldMk cId="4141345911" sldId="256"/>
        </pc:sldMkLst>
        <pc:spChg chg="mod">
          <ac:chgData name="Fake Test User" userId="SID-0" providerId="Test" clId="FakeClientId" dt="2021-07-27T01:19:50.339" v="1" actId="790"/>
          <ac:spMkLst>
            <pc:docMk/>
            <pc:sldMk cId="4141345911" sldId="256"/>
            <ac:spMk id="2" creationId="{00000000-0000-0000-0000-000000000000}"/>
          </ac:spMkLst>
        </pc:spChg>
        <pc:spChg chg="mod">
          <ac:chgData name="Fake Test User" userId="SID-0" providerId="Test" clId="FakeClientId" dt="2021-07-27T01:19:50.339" v="1" actId="790"/>
          <ac:spMkLst>
            <pc:docMk/>
            <pc:sldMk cId="4141345911" sldId="256"/>
            <ac:spMk id="3" creationId="{00000000-0000-0000-0000-000000000000}"/>
          </ac:spMkLst>
        </pc:spChg>
      </pc:sldChg>
      <pc:sldMasterChg chg="modSp mod modSldLayout">
        <pc:chgData name="Fake Test User" userId="SID-0" providerId="Test" clId="FakeClientId" dt="2021-07-27T01:26:16.886" v="34"/>
        <pc:sldMasterMkLst>
          <pc:docMk/>
          <pc:sldMasterMk cId="0" sldId="2147483648"/>
        </pc:sldMasterMkLst>
        <pc:spChg chg="mod">
          <ac:chgData name="Fake Test User" userId="SID-0" providerId="Test" clId="FakeClientId" dt="2021-07-27T01:20:15.933" v="3" actId="790"/>
          <ac:spMkLst>
            <pc:docMk/>
            <pc:sldMasterMk cId="0" sldId="2147483648"/>
            <ac:spMk id="2" creationId="{00000000-0000-0000-0000-000000000000}"/>
          </ac:spMkLst>
        </pc:spChg>
        <pc:spChg chg="mod">
          <ac:chgData name="Fake Test User" userId="SID-0" providerId="Test" clId="FakeClientId" dt="2021-07-27T01:20:15.933" v="3" actId="790"/>
          <ac:spMkLst>
            <pc:docMk/>
            <pc:sldMasterMk cId="0" sldId="2147483648"/>
            <ac:spMk id="3" creationId="{00000000-0000-0000-0000-000000000000}"/>
          </ac:spMkLst>
        </pc:spChg>
        <pc:spChg chg="mod">
          <ac:chgData name="Fake Test User" userId="SID-0" providerId="Test" clId="FakeClientId" dt="2021-07-27T01:20:15.933" v="3" actId="790"/>
          <ac:spMkLst>
            <pc:docMk/>
            <pc:sldMasterMk cId="0" sldId="2147483648"/>
            <ac:spMk id="4" creationId="{00000000-0000-0000-0000-000000000000}"/>
          </ac:spMkLst>
        </pc:spChg>
        <pc:spChg chg="mod">
          <ac:chgData name="Fake Test User" userId="SID-0" providerId="Test" clId="FakeClientId" dt="2021-07-27T01:20:15.933" v="3" actId="790"/>
          <ac:spMkLst>
            <pc:docMk/>
            <pc:sldMasterMk cId="0" sldId="2147483648"/>
            <ac:spMk id="5" creationId="{00000000-0000-0000-0000-000000000000}"/>
          </ac:spMkLst>
        </pc:spChg>
        <pc:spChg chg="mod">
          <ac:chgData name="Fake Test User" userId="SID-0" providerId="Test" clId="FakeClientId" dt="2021-07-27T01:20:15.933" v="3" actId="790"/>
          <ac:spMkLst>
            <pc:docMk/>
            <pc:sldMasterMk cId="0" sldId="2147483648"/>
            <ac:spMk id="6" creationId="{00000000-0000-0000-0000-000000000000}"/>
          </ac:spMkLst>
        </pc:spChg>
        <pc:sldLayoutChg chg="modSp mod">
          <pc:chgData name="Fake Test User" userId="SID-0" providerId="Test" clId="FakeClientId" dt="2021-07-27T01:26:16.886" v="34"/>
          <pc:sldLayoutMkLst>
            <pc:docMk/>
            <pc:sldMasterMk cId="0" sldId="2147483648"/>
            <pc:sldLayoutMk cId="0" sldId="2147483649"/>
          </pc:sldLayoutMkLst>
          <pc:spChg chg="mod">
            <ac:chgData name="Fake Test User" userId="SID-0" providerId="Test" clId="FakeClientId" dt="2021-07-27T01:23:38.074" v="27"/>
            <ac:spMkLst>
              <pc:docMk/>
              <pc:sldMasterMk cId="0" sldId="2147483648"/>
              <pc:sldLayoutMk cId="0" sldId="2147483649"/>
              <ac:spMk id="2" creationId="{00000000-0000-0000-0000-000000000000}"/>
            </ac:spMkLst>
          </pc:spChg>
          <pc:spChg chg="mod">
            <ac:chgData name="Fake Test User" userId="SID-0" providerId="Test" clId="FakeClientId" dt="2021-07-27T01:26:16.886" v="34"/>
            <ac:spMkLst>
              <pc:docMk/>
              <pc:sldMasterMk cId="0" sldId="2147483648"/>
              <pc:sldLayoutMk cId="0" sldId="2147483649"/>
              <ac:spMk id="3" creationId="{00000000-0000-0000-0000-000000000000}"/>
            </ac:spMkLst>
          </pc:spChg>
          <pc:spChg chg="mod">
            <ac:chgData name="Fake Test User" userId="SID-0" providerId="Test" clId="FakeClientId" dt="2021-07-27T01:20:36.526" v="4" actId="790"/>
            <ac:spMkLst>
              <pc:docMk/>
              <pc:sldMasterMk cId="0" sldId="2147483648"/>
              <pc:sldLayoutMk cId="0" sldId="2147483649"/>
              <ac:spMk id="4" creationId="{00000000-0000-0000-0000-000000000000}"/>
            </ac:spMkLst>
          </pc:spChg>
          <pc:spChg chg="mod">
            <ac:chgData name="Fake Test User" userId="SID-0" providerId="Test" clId="FakeClientId" dt="2021-07-27T01:20:36.526" v="4" actId="790"/>
            <ac:spMkLst>
              <pc:docMk/>
              <pc:sldMasterMk cId="0" sldId="2147483648"/>
              <pc:sldLayoutMk cId="0" sldId="2147483649"/>
              <ac:spMk id="5" creationId="{00000000-0000-0000-0000-000000000000}"/>
            </ac:spMkLst>
          </pc:spChg>
          <pc:spChg chg="mod">
            <ac:chgData name="Fake Test User" userId="SID-0" providerId="Test" clId="FakeClientId" dt="2021-07-27T01:20:36.526" v="4" actId="790"/>
            <ac:spMkLst>
              <pc:docMk/>
              <pc:sldMasterMk cId="0" sldId="2147483648"/>
              <pc:sldLayoutMk cId="0" sldId="2147483649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27T01:20:41.198" v="5" actId="790"/>
          <pc:sldLayoutMkLst>
            <pc:docMk/>
            <pc:sldMasterMk cId="0" sldId="2147483648"/>
            <pc:sldLayoutMk cId="0" sldId="2147483650"/>
          </pc:sldLayoutMkLst>
          <pc:spChg chg="mod">
            <ac:chgData name="Fake Test User" userId="SID-0" providerId="Test" clId="FakeClientId" dt="2021-07-27T01:20:41.198" v="5" actId="790"/>
            <ac:spMkLst>
              <pc:docMk/>
              <pc:sldMasterMk cId="0" sldId="2147483648"/>
              <pc:sldLayoutMk cId="0" sldId="2147483650"/>
              <ac:spMk id="2" creationId="{00000000-0000-0000-0000-000000000000}"/>
            </ac:spMkLst>
          </pc:spChg>
          <pc:spChg chg="mod">
            <ac:chgData name="Fake Test User" userId="SID-0" providerId="Test" clId="FakeClientId" dt="2021-07-27T01:20:41.198" v="5" actId="790"/>
            <ac:spMkLst>
              <pc:docMk/>
              <pc:sldMasterMk cId="0" sldId="2147483648"/>
              <pc:sldLayoutMk cId="0" sldId="2147483650"/>
              <ac:spMk id="4" creationId="{00000000-0000-0000-0000-000000000000}"/>
            </ac:spMkLst>
          </pc:spChg>
          <pc:spChg chg="mod">
            <ac:chgData name="Fake Test User" userId="SID-0" providerId="Test" clId="FakeClientId" dt="2021-07-27T01:20:41.198" v="5" actId="790"/>
            <ac:spMkLst>
              <pc:docMk/>
              <pc:sldMasterMk cId="0" sldId="2147483648"/>
              <pc:sldLayoutMk cId="0" sldId="2147483650"/>
              <ac:spMk id="5" creationId="{00000000-0000-0000-0000-000000000000}"/>
            </ac:spMkLst>
          </pc:spChg>
          <pc:spChg chg="mod">
            <ac:chgData name="Fake Test User" userId="SID-0" providerId="Test" clId="FakeClientId" dt="2021-07-27T01:20:41.198" v="5" actId="790"/>
            <ac:spMkLst>
              <pc:docMk/>
              <pc:sldMasterMk cId="0" sldId="2147483648"/>
              <pc:sldLayoutMk cId="0" sldId="2147483650"/>
              <ac:spMk id="6" creationId="{00000000-0000-0000-0000-000000000000}"/>
            </ac:spMkLst>
          </pc:spChg>
          <pc:spChg chg="mod">
            <ac:chgData name="Fake Test User" userId="SID-0" providerId="Test" clId="FakeClientId" dt="2021-07-27T01:20:41.198" v="5" actId="790"/>
            <ac:spMkLst>
              <pc:docMk/>
              <pc:sldMasterMk cId="0" sldId="2147483648"/>
              <pc:sldLayoutMk cId="0" sldId="2147483650"/>
              <ac:spMk id="12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27T01:20:49.339" v="6" actId="790"/>
          <pc:sldLayoutMkLst>
            <pc:docMk/>
            <pc:sldMasterMk cId="0" sldId="2147483648"/>
            <pc:sldLayoutMk cId="0" sldId="2147483651"/>
          </pc:sldLayoutMkLst>
          <pc:spChg chg="mod">
            <ac:chgData name="Fake Test User" userId="SID-0" providerId="Test" clId="FakeClientId" dt="2021-07-27T01:20:49.339" v="6" actId="790"/>
            <ac:spMkLst>
              <pc:docMk/>
              <pc:sldMasterMk cId="0" sldId="2147483648"/>
              <pc:sldLayoutMk cId="0" sldId="2147483651"/>
              <ac:spMk id="2" creationId="{00000000-0000-0000-0000-000000000000}"/>
            </ac:spMkLst>
          </pc:spChg>
          <pc:spChg chg="mod">
            <ac:chgData name="Fake Test User" userId="SID-0" providerId="Test" clId="FakeClientId" dt="2021-07-27T01:20:49.339" v="6" actId="790"/>
            <ac:spMkLst>
              <pc:docMk/>
              <pc:sldMasterMk cId="0" sldId="2147483648"/>
              <pc:sldLayoutMk cId="0" sldId="2147483651"/>
              <ac:spMk id="3" creationId="{00000000-0000-0000-0000-000000000000}"/>
            </ac:spMkLst>
          </pc:spChg>
          <pc:spChg chg="mod">
            <ac:chgData name="Fake Test User" userId="SID-0" providerId="Test" clId="FakeClientId" dt="2021-07-27T01:20:49.339" v="6" actId="790"/>
            <ac:spMkLst>
              <pc:docMk/>
              <pc:sldMasterMk cId="0" sldId="2147483648"/>
              <pc:sldLayoutMk cId="0" sldId="2147483651"/>
              <ac:spMk id="4" creationId="{00000000-0000-0000-0000-000000000000}"/>
            </ac:spMkLst>
          </pc:spChg>
          <pc:spChg chg="mod">
            <ac:chgData name="Fake Test User" userId="SID-0" providerId="Test" clId="FakeClientId" dt="2021-07-27T01:20:49.339" v="6" actId="790"/>
            <ac:spMkLst>
              <pc:docMk/>
              <pc:sldMasterMk cId="0" sldId="2147483648"/>
              <pc:sldLayoutMk cId="0" sldId="2147483651"/>
              <ac:spMk id="5" creationId="{00000000-0000-0000-0000-000000000000}"/>
            </ac:spMkLst>
          </pc:spChg>
          <pc:spChg chg="mod">
            <ac:chgData name="Fake Test User" userId="SID-0" providerId="Test" clId="FakeClientId" dt="2021-07-27T01:20:49.339" v="6" actId="790"/>
            <ac:spMkLst>
              <pc:docMk/>
              <pc:sldMasterMk cId="0" sldId="2147483648"/>
              <pc:sldLayoutMk cId="0" sldId="2147483651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27T01:20:53.808" v="7" actId="790"/>
          <pc:sldLayoutMkLst>
            <pc:docMk/>
            <pc:sldMasterMk cId="0" sldId="2147483648"/>
            <pc:sldLayoutMk cId="0" sldId="2147483652"/>
          </pc:sldLayoutMkLst>
          <pc:spChg chg="mod">
            <ac:chgData name="Fake Test User" userId="SID-0" providerId="Test" clId="FakeClientId" dt="2021-07-27T01:20:53.808" v="7" actId="790"/>
            <ac:spMkLst>
              <pc:docMk/>
              <pc:sldMasterMk cId="0" sldId="2147483648"/>
              <pc:sldLayoutMk cId="0" sldId="2147483652"/>
              <ac:spMk id="5" creationId="{00000000-0000-0000-0000-000000000000}"/>
            </ac:spMkLst>
          </pc:spChg>
          <pc:spChg chg="mod">
            <ac:chgData name="Fake Test User" userId="SID-0" providerId="Test" clId="FakeClientId" dt="2021-07-27T01:20:53.808" v="7" actId="790"/>
            <ac:spMkLst>
              <pc:docMk/>
              <pc:sldMasterMk cId="0" sldId="2147483648"/>
              <pc:sldLayoutMk cId="0" sldId="2147483652"/>
              <ac:spMk id="6" creationId="{00000000-0000-0000-0000-000000000000}"/>
            </ac:spMkLst>
          </pc:spChg>
          <pc:spChg chg="mod">
            <ac:chgData name="Fake Test User" userId="SID-0" providerId="Test" clId="FakeClientId" dt="2021-07-27T01:20:53.808" v="7" actId="790"/>
            <ac:spMkLst>
              <pc:docMk/>
              <pc:sldMasterMk cId="0" sldId="2147483648"/>
              <pc:sldLayoutMk cId="0" sldId="2147483652"/>
              <ac:spMk id="7" creationId="{00000000-0000-0000-0000-000000000000}"/>
            </ac:spMkLst>
          </pc:spChg>
          <pc:spChg chg="mod">
            <ac:chgData name="Fake Test User" userId="SID-0" providerId="Test" clId="FakeClientId" dt="2021-07-27T01:20:53.808" v="7" actId="790"/>
            <ac:spMkLst>
              <pc:docMk/>
              <pc:sldMasterMk cId="0" sldId="2147483648"/>
              <pc:sldLayoutMk cId="0" sldId="2147483652"/>
              <ac:spMk id="12" creationId="{00000000-0000-0000-0000-000000000000}"/>
            </ac:spMkLst>
          </pc:spChg>
          <pc:spChg chg="mod">
            <ac:chgData name="Fake Test User" userId="SID-0" providerId="Test" clId="FakeClientId" dt="2021-07-27T01:20:53.808" v="7" actId="790"/>
            <ac:spMkLst>
              <pc:docMk/>
              <pc:sldMasterMk cId="0" sldId="2147483648"/>
              <pc:sldLayoutMk cId="0" sldId="2147483652"/>
              <ac:spMk id="13" creationId="{00000000-0000-0000-0000-000000000000}"/>
            </ac:spMkLst>
          </pc:spChg>
          <pc:spChg chg="mod">
            <ac:chgData name="Fake Test User" userId="SID-0" providerId="Test" clId="FakeClientId" dt="2021-07-27T01:20:53.808" v="7" actId="790"/>
            <ac:spMkLst>
              <pc:docMk/>
              <pc:sldMasterMk cId="0" sldId="2147483648"/>
              <pc:sldLayoutMk cId="0" sldId="2147483652"/>
              <ac:spMk id="14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27T01:21:00.026" v="8" actId="790"/>
          <pc:sldLayoutMkLst>
            <pc:docMk/>
            <pc:sldMasterMk cId="0" sldId="2147483648"/>
            <pc:sldLayoutMk cId="0" sldId="2147483653"/>
          </pc:sldLayoutMkLst>
          <pc:spChg chg="mod">
            <ac:chgData name="Fake Test User" userId="SID-0" providerId="Test" clId="FakeClientId" dt="2021-07-27T01:21:00.026" v="8" actId="790"/>
            <ac:spMkLst>
              <pc:docMk/>
              <pc:sldMasterMk cId="0" sldId="2147483648"/>
              <pc:sldLayoutMk cId="0" sldId="2147483653"/>
              <ac:spMk id="3" creationId="{00000000-0000-0000-0000-000000000000}"/>
            </ac:spMkLst>
          </pc:spChg>
          <pc:spChg chg="mod">
            <ac:chgData name="Fake Test User" userId="SID-0" providerId="Test" clId="FakeClientId" dt="2021-07-27T01:21:00.026" v="8" actId="790"/>
            <ac:spMkLst>
              <pc:docMk/>
              <pc:sldMasterMk cId="0" sldId="2147483648"/>
              <pc:sldLayoutMk cId="0" sldId="2147483653"/>
              <ac:spMk id="5" creationId="{00000000-0000-0000-0000-000000000000}"/>
            </ac:spMkLst>
          </pc:spChg>
          <pc:spChg chg="mod">
            <ac:chgData name="Fake Test User" userId="SID-0" providerId="Test" clId="FakeClientId" dt="2021-07-27T01:21:00.026" v="8" actId="790"/>
            <ac:spMkLst>
              <pc:docMk/>
              <pc:sldMasterMk cId="0" sldId="2147483648"/>
              <pc:sldLayoutMk cId="0" sldId="2147483653"/>
              <ac:spMk id="7" creationId="{00000000-0000-0000-0000-000000000000}"/>
            </ac:spMkLst>
          </pc:spChg>
          <pc:spChg chg="mod">
            <ac:chgData name="Fake Test User" userId="SID-0" providerId="Test" clId="FakeClientId" dt="2021-07-27T01:21:00.026" v="8" actId="790"/>
            <ac:spMkLst>
              <pc:docMk/>
              <pc:sldMasterMk cId="0" sldId="2147483648"/>
              <pc:sldLayoutMk cId="0" sldId="2147483653"/>
              <ac:spMk id="8" creationId="{00000000-0000-0000-0000-000000000000}"/>
            </ac:spMkLst>
          </pc:spChg>
          <pc:spChg chg="mod">
            <ac:chgData name="Fake Test User" userId="SID-0" providerId="Test" clId="FakeClientId" dt="2021-07-27T01:21:00.026" v="8" actId="790"/>
            <ac:spMkLst>
              <pc:docMk/>
              <pc:sldMasterMk cId="0" sldId="2147483648"/>
              <pc:sldLayoutMk cId="0" sldId="2147483653"/>
              <ac:spMk id="9" creationId="{00000000-0000-0000-0000-000000000000}"/>
            </ac:spMkLst>
          </pc:spChg>
          <pc:spChg chg="mod">
            <ac:chgData name="Fake Test User" userId="SID-0" providerId="Test" clId="FakeClientId" dt="2021-07-27T01:21:00.026" v="8" actId="790"/>
            <ac:spMkLst>
              <pc:docMk/>
              <pc:sldMasterMk cId="0" sldId="2147483648"/>
              <pc:sldLayoutMk cId="0" sldId="2147483653"/>
              <ac:spMk id="12" creationId="{00000000-0000-0000-0000-000000000000}"/>
            </ac:spMkLst>
          </pc:spChg>
          <pc:spChg chg="mod">
            <ac:chgData name="Fake Test User" userId="SID-0" providerId="Test" clId="FakeClientId" dt="2021-07-27T01:21:00.026" v="8" actId="790"/>
            <ac:spMkLst>
              <pc:docMk/>
              <pc:sldMasterMk cId="0" sldId="2147483648"/>
              <pc:sldLayoutMk cId="0" sldId="2147483653"/>
              <ac:spMk id="13" creationId="{00000000-0000-0000-0000-000000000000}"/>
            </ac:spMkLst>
          </pc:spChg>
          <pc:spChg chg="mod">
            <ac:chgData name="Fake Test User" userId="SID-0" providerId="Test" clId="FakeClientId" dt="2021-07-27T01:21:00.026" v="8" actId="790"/>
            <ac:spMkLst>
              <pc:docMk/>
              <pc:sldMasterMk cId="0" sldId="2147483648"/>
              <pc:sldLayoutMk cId="0" sldId="2147483653"/>
              <ac:spMk id="14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27T01:21:12.386" v="9" actId="790"/>
          <pc:sldLayoutMkLst>
            <pc:docMk/>
            <pc:sldMasterMk cId="0" sldId="2147483648"/>
            <pc:sldLayoutMk cId="0" sldId="2147483654"/>
          </pc:sldLayoutMkLst>
          <pc:spChg chg="mod">
            <ac:chgData name="Fake Test User" userId="SID-0" providerId="Test" clId="FakeClientId" dt="2021-07-27T01:21:12.386" v="9" actId="790"/>
            <ac:spMkLst>
              <pc:docMk/>
              <pc:sldMasterMk cId="0" sldId="2147483648"/>
              <pc:sldLayoutMk cId="0" sldId="2147483654"/>
              <ac:spMk id="2" creationId="{00000000-0000-0000-0000-000000000000}"/>
            </ac:spMkLst>
          </pc:spChg>
          <pc:spChg chg="mod">
            <ac:chgData name="Fake Test User" userId="SID-0" providerId="Test" clId="FakeClientId" dt="2021-07-27T01:21:12.386" v="9" actId="790"/>
            <ac:spMkLst>
              <pc:docMk/>
              <pc:sldMasterMk cId="0" sldId="2147483648"/>
              <pc:sldLayoutMk cId="0" sldId="2147483654"/>
              <ac:spMk id="3" creationId="{00000000-0000-0000-0000-000000000000}"/>
            </ac:spMkLst>
          </pc:spChg>
          <pc:spChg chg="mod">
            <ac:chgData name="Fake Test User" userId="SID-0" providerId="Test" clId="FakeClientId" dt="2021-07-27T01:21:12.386" v="9" actId="790"/>
            <ac:spMkLst>
              <pc:docMk/>
              <pc:sldMasterMk cId="0" sldId="2147483648"/>
              <pc:sldLayoutMk cId="0" sldId="2147483654"/>
              <ac:spMk id="4" creationId="{00000000-0000-0000-0000-000000000000}"/>
            </ac:spMkLst>
          </pc:spChg>
          <pc:spChg chg="mod">
            <ac:chgData name="Fake Test User" userId="SID-0" providerId="Test" clId="FakeClientId" dt="2021-07-27T01:21:12.386" v="9" actId="790"/>
            <ac:spMkLst>
              <pc:docMk/>
              <pc:sldMasterMk cId="0" sldId="2147483648"/>
              <pc:sldLayoutMk cId="0" sldId="2147483654"/>
              <ac:spMk id="5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27T01:21:16.745" v="10" actId="790"/>
          <pc:sldLayoutMkLst>
            <pc:docMk/>
            <pc:sldMasterMk cId="0" sldId="2147483648"/>
            <pc:sldLayoutMk cId="0" sldId="2147483655"/>
          </pc:sldLayoutMkLst>
          <pc:spChg chg="mod">
            <ac:chgData name="Fake Test User" userId="SID-0" providerId="Test" clId="FakeClientId" dt="2021-07-27T01:21:16.745" v="10" actId="790"/>
            <ac:spMkLst>
              <pc:docMk/>
              <pc:sldMasterMk cId="0" sldId="2147483648"/>
              <pc:sldLayoutMk cId="0" sldId="2147483655"/>
              <ac:spMk id="2" creationId="{00000000-0000-0000-0000-000000000000}"/>
            </ac:spMkLst>
          </pc:spChg>
          <pc:spChg chg="mod">
            <ac:chgData name="Fake Test User" userId="SID-0" providerId="Test" clId="FakeClientId" dt="2021-07-27T01:21:16.745" v="10" actId="790"/>
            <ac:spMkLst>
              <pc:docMk/>
              <pc:sldMasterMk cId="0" sldId="2147483648"/>
              <pc:sldLayoutMk cId="0" sldId="2147483655"/>
              <ac:spMk id="3" creationId="{00000000-0000-0000-0000-000000000000}"/>
            </ac:spMkLst>
          </pc:spChg>
          <pc:spChg chg="mod">
            <ac:chgData name="Fake Test User" userId="SID-0" providerId="Test" clId="FakeClientId" dt="2021-07-27T01:21:16.745" v="10" actId="790"/>
            <ac:spMkLst>
              <pc:docMk/>
              <pc:sldMasterMk cId="0" sldId="2147483648"/>
              <pc:sldLayoutMk cId="0" sldId="2147483655"/>
              <ac:spMk id="4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27T01:21:24.683" v="11" actId="790"/>
          <pc:sldLayoutMkLst>
            <pc:docMk/>
            <pc:sldMasterMk cId="0" sldId="2147483648"/>
            <pc:sldLayoutMk cId="0" sldId="2147483656"/>
          </pc:sldLayoutMkLst>
          <pc:spChg chg="mod">
            <ac:chgData name="Fake Test User" userId="SID-0" providerId="Test" clId="FakeClientId" dt="2021-07-27T01:21:24.683" v="11" actId="790"/>
            <ac:spMkLst>
              <pc:docMk/>
              <pc:sldMasterMk cId="0" sldId="2147483648"/>
              <pc:sldLayoutMk cId="0" sldId="2147483656"/>
              <ac:spMk id="2" creationId="{00000000-0000-0000-0000-000000000000}"/>
            </ac:spMkLst>
          </pc:spChg>
          <pc:spChg chg="mod">
            <ac:chgData name="Fake Test User" userId="SID-0" providerId="Test" clId="FakeClientId" dt="2021-07-27T01:21:24.683" v="11" actId="790"/>
            <ac:spMkLst>
              <pc:docMk/>
              <pc:sldMasterMk cId="0" sldId="2147483648"/>
              <pc:sldLayoutMk cId="0" sldId="2147483656"/>
              <ac:spMk id="4" creationId="{00000000-0000-0000-0000-000000000000}"/>
            </ac:spMkLst>
          </pc:spChg>
          <pc:spChg chg="mod">
            <ac:chgData name="Fake Test User" userId="SID-0" providerId="Test" clId="FakeClientId" dt="2021-07-27T01:21:24.683" v="11" actId="790"/>
            <ac:spMkLst>
              <pc:docMk/>
              <pc:sldMasterMk cId="0" sldId="2147483648"/>
              <pc:sldLayoutMk cId="0" sldId="2147483656"/>
              <ac:spMk id="5" creationId="{00000000-0000-0000-0000-000000000000}"/>
            </ac:spMkLst>
          </pc:spChg>
          <pc:spChg chg="mod">
            <ac:chgData name="Fake Test User" userId="SID-0" providerId="Test" clId="FakeClientId" dt="2021-07-27T01:21:24.683" v="11" actId="790"/>
            <ac:spMkLst>
              <pc:docMk/>
              <pc:sldMasterMk cId="0" sldId="2147483648"/>
              <pc:sldLayoutMk cId="0" sldId="2147483656"/>
              <ac:spMk id="6" creationId="{00000000-0000-0000-0000-000000000000}"/>
            </ac:spMkLst>
          </pc:spChg>
          <pc:spChg chg="mod">
            <ac:chgData name="Fake Test User" userId="SID-0" providerId="Test" clId="FakeClientId" dt="2021-07-27T01:21:24.683" v="11" actId="790"/>
            <ac:spMkLst>
              <pc:docMk/>
              <pc:sldMasterMk cId="0" sldId="2147483648"/>
              <pc:sldLayoutMk cId="0" sldId="2147483656"/>
              <ac:spMk id="7" creationId="{00000000-0000-0000-0000-000000000000}"/>
            </ac:spMkLst>
          </pc:spChg>
          <pc:spChg chg="mod">
            <ac:chgData name="Fake Test User" userId="SID-0" providerId="Test" clId="FakeClientId" dt="2021-07-27T01:21:24.683" v="11" actId="790"/>
            <ac:spMkLst>
              <pc:docMk/>
              <pc:sldMasterMk cId="0" sldId="2147483648"/>
              <pc:sldLayoutMk cId="0" sldId="2147483656"/>
              <ac:spMk id="10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27T01:21:31.339" v="12" actId="790"/>
          <pc:sldLayoutMkLst>
            <pc:docMk/>
            <pc:sldMasterMk cId="0" sldId="2147483648"/>
            <pc:sldLayoutMk cId="0" sldId="2147483657"/>
          </pc:sldLayoutMkLst>
          <pc:spChg chg="mod">
            <ac:chgData name="Fake Test User" userId="SID-0" providerId="Test" clId="FakeClientId" dt="2021-07-27T01:21:31.339" v="12" actId="790"/>
            <ac:spMkLst>
              <pc:docMk/>
              <pc:sldMasterMk cId="0" sldId="2147483648"/>
              <pc:sldLayoutMk cId="0" sldId="2147483657"/>
              <ac:spMk id="2" creationId="{00000000-0000-0000-0000-000000000000}"/>
            </ac:spMkLst>
          </pc:spChg>
          <pc:spChg chg="mod">
            <ac:chgData name="Fake Test User" userId="SID-0" providerId="Test" clId="FakeClientId" dt="2021-07-27T01:21:31.339" v="12" actId="790"/>
            <ac:spMkLst>
              <pc:docMk/>
              <pc:sldMasterMk cId="0" sldId="2147483648"/>
              <pc:sldLayoutMk cId="0" sldId="2147483657"/>
              <ac:spMk id="3" creationId="{00000000-0000-0000-0000-000000000000}"/>
            </ac:spMkLst>
          </pc:spChg>
          <pc:spChg chg="mod">
            <ac:chgData name="Fake Test User" userId="SID-0" providerId="Test" clId="FakeClientId" dt="2021-07-27T01:21:31.339" v="12" actId="790"/>
            <ac:spMkLst>
              <pc:docMk/>
              <pc:sldMasterMk cId="0" sldId="2147483648"/>
              <pc:sldLayoutMk cId="0" sldId="2147483657"/>
              <ac:spMk id="4" creationId="{00000000-0000-0000-0000-000000000000}"/>
            </ac:spMkLst>
          </pc:spChg>
          <pc:spChg chg="mod">
            <ac:chgData name="Fake Test User" userId="SID-0" providerId="Test" clId="FakeClientId" dt="2021-07-27T01:21:31.339" v="12" actId="790"/>
            <ac:spMkLst>
              <pc:docMk/>
              <pc:sldMasterMk cId="0" sldId="2147483648"/>
              <pc:sldLayoutMk cId="0" sldId="2147483657"/>
              <ac:spMk id="5" creationId="{00000000-0000-0000-0000-000000000000}"/>
            </ac:spMkLst>
          </pc:spChg>
          <pc:spChg chg="mod">
            <ac:chgData name="Fake Test User" userId="SID-0" providerId="Test" clId="FakeClientId" dt="2021-07-27T01:21:31.339" v="12" actId="790"/>
            <ac:spMkLst>
              <pc:docMk/>
              <pc:sldMasterMk cId="0" sldId="2147483648"/>
              <pc:sldLayoutMk cId="0" sldId="2147483657"/>
              <ac:spMk id="6" creationId="{00000000-0000-0000-0000-000000000000}"/>
            </ac:spMkLst>
          </pc:spChg>
          <pc:spChg chg="mod">
            <ac:chgData name="Fake Test User" userId="SID-0" providerId="Test" clId="FakeClientId" dt="2021-07-27T01:21:31.339" v="12" actId="790"/>
            <ac:spMkLst>
              <pc:docMk/>
              <pc:sldMasterMk cId="0" sldId="2147483648"/>
              <pc:sldLayoutMk cId="0" sldId="2147483657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27T01:22:09.183" v="19" actId="790"/>
          <pc:sldLayoutMkLst>
            <pc:docMk/>
            <pc:sldMasterMk cId="0" sldId="2147483648"/>
            <pc:sldLayoutMk cId="0" sldId="2147483658"/>
          </pc:sldLayoutMkLst>
          <pc:spChg chg="mod">
            <ac:chgData name="Fake Test User" userId="SID-0" providerId="Test" clId="FakeClientId" dt="2021-07-27T01:22:09.183" v="19" actId="790"/>
            <ac:spMkLst>
              <pc:docMk/>
              <pc:sldMasterMk cId="0" sldId="2147483648"/>
              <pc:sldLayoutMk cId="0" sldId="2147483658"/>
              <ac:spMk id="2" creationId="{00000000-0000-0000-0000-000000000000}"/>
            </ac:spMkLst>
          </pc:spChg>
          <pc:spChg chg="mod">
            <ac:chgData name="Fake Test User" userId="SID-0" providerId="Test" clId="FakeClientId" dt="2021-07-27T01:22:09.183" v="19" actId="790"/>
            <ac:spMkLst>
              <pc:docMk/>
              <pc:sldMasterMk cId="0" sldId="2147483648"/>
              <pc:sldLayoutMk cId="0" sldId="2147483658"/>
              <ac:spMk id="4" creationId="{00000000-0000-0000-0000-000000000000}"/>
            </ac:spMkLst>
          </pc:spChg>
          <pc:spChg chg="mod">
            <ac:chgData name="Fake Test User" userId="SID-0" providerId="Test" clId="FakeClientId" dt="2021-07-27T01:22:09.183" v="19" actId="790"/>
            <ac:spMkLst>
              <pc:docMk/>
              <pc:sldMasterMk cId="0" sldId="2147483648"/>
              <pc:sldLayoutMk cId="0" sldId="2147483658"/>
              <ac:spMk id="5" creationId="{00000000-0000-0000-0000-000000000000}"/>
            </ac:spMkLst>
          </pc:spChg>
          <pc:spChg chg="mod">
            <ac:chgData name="Fake Test User" userId="SID-0" providerId="Test" clId="FakeClientId" dt="2021-07-27T01:22:09.183" v="19" actId="790"/>
            <ac:spMkLst>
              <pc:docMk/>
              <pc:sldMasterMk cId="0" sldId="2147483648"/>
              <pc:sldLayoutMk cId="0" sldId="2147483658"/>
              <ac:spMk id="6" creationId="{00000000-0000-0000-0000-000000000000}"/>
            </ac:spMkLst>
          </pc:spChg>
          <pc:spChg chg="mod">
            <ac:chgData name="Fake Test User" userId="SID-0" providerId="Test" clId="FakeClientId" dt="2021-07-27T01:22:09.183" v="19" actId="790"/>
            <ac:spMkLst>
              <pc:docMk/>
              <pc:sldMasterMk cId="0" sldId="2147483648"/>
              <pc:sldLayoutMk cId="0" sldId="2147483658"/>
              <ac:spMk id="11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27T01:22:13.402" v="20" actId="790"/>
          <pc:sldLayoutMkLst>
            <pc:docMk/>
            <pc:sldMasterMk cId="0" sldId="2147483648"/>
            <pc:sldLayoutMk cId="0" sldId="2147483659"/>
          </pc:sldLayoutMkLst>
          <pc:spChg chg="mod">
            <ac:chgData name="Fake Test User" userId="SID-0" providerId="Test" clId="FakeClientId" dt="2021-07-27T01:22:13.402" v="20" actId="790"/>
            <ac:spMkLst>
              <pc:docMk/>
              <pc:sldMasterMk cId="0" sldId="2147483648"/>
              <pc:sldLayoutMk cId="0" sldId="2147483659"/>
              <ac:spMk id="2" creationId="{00000000-0000-0000-0000-000000000000}"/>
            </ac:spMkLst>
          </pc:spChg>
          <pc:spChg chg="mod">
            <ac:chgData name="Fake Test User" userId="SID-0" providerId="Test" clId="FakeClientId" dt="2021-07-27T01:22:13.402" v="20" actId="790"/>
            <ac:spMkLst>
              <pc:docMk/>
              <pc:sldMasterMk cId="0" sldId="2147483648"/>
              <pc:sldLayoutMk cId="0" sldId="2147483659"/>
              <ac:spMk id="4" creationId="{00000000-0000-0000-0000-000000000000}"/>
            </ac:spMkLst>
          </pc:spChg>
          <pc:spChg chg="mod">
            <ac:chgData name="Fake Test User" userId="SID-0" providerId="Test" clId="FakeClientId" dt="2021-07-27T01:22:13.402" v="20" actId="790"/>
            <ac:spMkLst>
              <pc:docMk/>
              <pc:sldMasterMk cId="0" sldId="2147483648"/>
              <pc:sldLayoutMk cId="0" sldId="2147483659"/>
              <ac:spMk id="5" creationId="{00000000-0000-0000-0000-000000000000}"/>
            </ac:spMkLst>
          </pc:spChg>
          <pc:spChg chg="mod">
            <ac:chgData name="Fake Test User" userId="SID-0" providerId="Test" clId="FakeClientId" dt="2021-07-27T01:22:13.402" v="20" actId="790"/>
            <ac:spMkLst>
              <pc:docMk/>
              <pc:sldMasterMk cId="0" sldId="2147483648"/>
              <pc:sldLayoutMk cId="0" sldId="2147483659"/>
              <ac:spMk id="6" creationId="{00000000-0000-0000-0000-000000000000}"/>
            </ac:spMkLst>
          </pc:spChg>
          <pc:spChg chg="mod">
            <ac:chgData name="Fake Test User" userId="SID-0" providerId="Test" clId="FakeClientId" dt="2021-07-27T01:22:13.402" v="20" actId="790"/>
            <ac:spMkLst>
              <pc:docMk/>
              <pc:sldMasterMk cId="0" sldId="2147483648"/>
              <pc:sldLayoutMk cId="0" sldId="2147483659"/>
              <ac:spMk id="8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27T01:21:36.261" v="13" actId="790"/>
          <pc:sldLayoutMkLst>
            <pc:docMk/>
            <pc:sldMasterMk cId="0" sldId="2147483648"/>
            <pc:sldLayoutMk cId="0" sldId="2147483660"/>
          </pc:sldLayoutMkLst>
          <pc:spChg chg="mod">
            <ac:chgData name="Fake Test User" userId="SID-0" providerId="Test" clId="FakeClientId" dt="2021-07-27T01:21:36.261" v="13" actId="790"/>
            <ac:spMkLst>
              <pc:docMk/>
              <pc:sldMasterMk cId="0" sldId="2147483648"/>
              <pc:sldLayoutMk cId="0" sldId="2147483660"/>
              <ac:spMk id="2" creationId="{00000000-0000-0000-0000-000000000000}"/>
            </ac:spMkLst>
          </pc:spChg>
          <pc:spChg chg="mod">
            <ac:chgData name="Fake Test User" userId="SID-0" providerId="Test" clId="FakeClientId" dt="2021-07-27T01:21:36.261" v="13" actId="790"/>
            <ac:spMkLst>
              <pc:docMk/>
              <pc:sldMasterMk cId="0" sldId="2147483648"/>
              <pc:sldLayoutMk cId="0" sldId="2147483660"/>
              <ac:spMk id="3" creationId="{00000000-0000-0000-0000-000000000000}"/>
            </ac:spMkLst>
          </pc:spChg>
          <pc:spChg chg="mod">
            <ac:chgData name="Fake Test User" userId="SID-0" providerId="Test" clId="FakeClientId" dt="2021-07-27T01:21:36.261" v="13" actId="790"/>
            <ac:spMkLst>
              <pc:docMk/>
              <pc:sldMasterMk cId="0" sldId="2147483648"/>
              <pc:sldLayoutMk cId="0" sldId="2147483660"/>
              <ac:spMk id="4" creationId="{00000000-0000-0000-0000-000000000000}"/>
            </ac:spMkLst>
          </pc:spChg>
          <pc:spChg chg="mod">
            <ac:chgData name="Fake Test User" userId="SID-0" providerId="Test" clId="FakeClientId" dt="2021-07-27T01:21:36.261" v="13" actId="790"/>
            <ac:spMkLst>
              <pc:docMk/>
              <pc:sldMasterMk cId="0" sldId="2147483648"/>
              <pc:sldLayoutMk cId="0" sldId="2147483660"/>
              <ac:spMk id="5" creationId="{00000000-0000-0000-0000-000000000000}"/>
            </ac:spMkLst>
          </pc:spChg>
          <pc:spChg chg="mod">
            <ac:chgData name="Fake Test User" userId="SID-0" providerId="Test" clId="FakeClientId" dt="2021-07-27T01:21:36.261" v="13" actId="790"/>
            <ac:spMkLst>
              <pc:docMk/>
              <pc:sldMasterMk cId="0" sldId="2147483648"/>
              <pc:sldLayoutMk cId="0" sldId="2147483660"/>
              <ac:spMk id="6" creationId="{00000000-0000-0000-0000-000000000000}"/>
            </ac:spMkLst>
          </pc:spChg>
          <pc:spChg chg="mod">
            <ac:chgData name="Fake Test User" userId="SID-0" providerId="Test" clId="FakeClientId" dt="2021-07-27T01:21:36.261" v="13" actId="790"/>
            <ac:spMkLst>
              <pc:docMk/>
              <pc:sldMasterMk cId="0" sldId="2147483648"/>
              <pc:sldLayoutMk cId="0" sldId="2147483660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27T01:21:40.605" v="14" actId="790"/>
          <pc:sldLayoutMkLst>
            <pc:docMk/>
            <pc:sldMasterMk cId="0" sldId="2147483648"/>
            <pc:sldLayoutMk cId="0" sldId="2147483661"/>
          </pc:sldLayoutMkLst>
          <pc:spChg chg="mod">
            <ac:chgData name="Fake Test User" userId="SID-0" providerId="Test" clId="FakeClientId" dt="2021-07-27T01:21:40.605" v="14" actId="790"/>
            <ac:spMkLst>
              <pc:docMk/>
              <pc:sldMasterMk cId="0" sldId="2147483648"/>
              <pc:sldLayoutMk cId="0" sldId="2147483661"/>
              <ac:spMk id="2" creationId="{00000000-0000-0000-0000-000000000000}"/>
            </ac:spMkLst>
          </pc:spChg>
          <pc:spChg chg="mod">
            <ac:chgData name="Fake Test User" userId="SID-0" providerId="Test" clId="FakeClientId" dt="2021-07-27T01:21:40.605" v="14" actId="790"/>
            <ac:spMkLst>
              <pc:docMk/>
              <pc:sldMasterMk cId="0" sldId="2147483648"/>
              <pc:sldLayoutMk cId="0" sldId="2147483661"/>
              <ac:spMk id="4" creationId="{00000000-0000-0000-0000-000000000000}"/>
            </ac:spMkLst>
          </pc:spChg>
          <pc:spChg chg="mod">
            <ac:chgData name="Fake Test User" userId="SID-0" providerId="Test" clId="FakeClientId" dt="2021-07-27T01:21:40.605" v="14" actId="790"/>
            <ac:spMkLst>
              <pc:docMk/>
              <pc:sldMasterMk cId="0" sldId="2147483648"/>
              <pc:sldLayoutMk cId="0" sldId="2147483661"/>
              <ac:spMk id="5" creationId="{00000000-0000-0000-0000-000000000000}"/>
            </ac:spMkLst>
          </pc:spChg>
          <pc:spChg chg="mod">
            <ac:chgData name="Fake Test User" userId="SID-0" providerId="Test" clId="FakeClientId" dt="2021-07-27T01:21:40.605" v="14" actId="790"/>
            <ac:spMkLst>
              <pc:docMk/>
              <pc:sldMasterMk cId="0" sldId="2147483648"/>
              <pc:sldLayoutMk cId="0" sldId="2147483661"/>
              <ac:spMk id="6" creationId="{00000000-0000-0000-0000-000000000000}"/>
            </ac:spMkLst>
          </pc:spChg>
          <pc:spChg chg="mod">
            <ac:chgData name="Fake Test User" userId="SID-0" providerId="Test" clId="FakeClientId" dt="2021-07-27T01:21:40.605" v="14" actId="790"/>
            <ac:spMkLst>
              <pc:docMk/>
              <pc:sldMasterMk cId="0" sldId="2147483648"/>
              <pc:sldLayoutMk cId="0" sldId="2147483661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27T01:21:50.214" v="16" actId="790"/>
          <pc:sldLayoutMkLst>
            <pc:docMk/>
            <pc:sldMasterMk cId="0" sldId="2147483648"/>
            <pc:sldLayoutMk cId="0" sldId="2147483663"/>
          </pc:sldLayoutMkLst>
          <pc:spChg chg="mod">
            <ac:chgData name="Fake Test User" userId="SID-0" providerId="Test" clId="FakeClientId" dt="2021-07-27T01:21:50.214" v="16" actId="790"/>
            <ac:spMkLst>
              <pc:docMk/>
              <pc:sldMasterMk cId="0" sldId="2147483648"/>
              <pc:sldLayoutMk cId="0" sldId="2147483663"/>
              <ac:spMk id="2" creationId="{00000000-0000-0000-0000-000000000000}"/>
            </ac:spMkLst>
          </pc:spChg>
          <pc:spChg chg="mod">
            <ac:chgData name="Fake Test User" userId="SID-0" providerId="Test" clId="FakeClientId" dt="2021-07-27T01:21:50.214" v="16" actId="790"/>
            <ac:spMkLst>
              <pc:docMk/>
              <pc:sldMasterMk cId="0" sldId="2147483648"/>
              <pc:sldLayoutMk cId="0" sldId="2147483663"/>
              <ac:spMk id="4" creationId="{00000000-0000-0000-0000-000000000000}"/>
            </ac:spMkLst>
          </pc:spChg>
          <pc:spChg chg="mod">
            <ac:chgData name="Fake Test User" userId="SID-0" providerId="Test" clId="FakeClientId" dt="2021-07-27T01:21:50.214" v="16" actId="790"/>
            <ac:spMkLst>
              <pc:docMk/>
              <pc:sldMasterMk cId="0" sldId="2147483648"/>
              <pc:sldLayoutMk cId="0" sldId="2147483663"/>
              <ac:spMk id="5" creationId="{00000000-0000-0000-0000-000000000000}"/>
            </ac:spMkLst>
          </pc:spChg>
          <pc:spChg chg="mod">
            <ac:chgData name="Fake Test User" userId="SID-0" providerId="Test" clId="FakeClientId" dt="2021-07-27T01:21:50.214" v="16" actId="790"/>
            <ac:spMkLst>
              <pc:docMk/>
              <pc:sldMasterMk cId="0" sldId="2147483648"/>
              <pc:sldLayoutMk cId="0" sldId="2147483663"/>
              <ac:spMk id="6" creationId="{00000000-0000-0000-0000-000000000000}"/>
            </ac:spMkLst>
          </pc:spChg>
          <pc:spChg chg="mod">
            <ac:chgData name="Fake Test User" userId="SID-0" providerId="Test" clId="FakeClientId" dt="2021-07-27T01:21:50.214" v="16" actId="790"/>
            <ac:spMkLst>
              <pc:docMk/>
              <pc:sldMasterMk cId="0" sldId="2147483648"/>
              <pc:sldLayoutMk cId="0" sldId="2147483663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27T01:21:45.386" v="15" actId="790"/>
          <pc:sldLayoutMkLst>
            <pc:docMk/>
            <pc:sldMasterMk cId="0" sldId="2147483648"/>
            <pc:sldLayoutMk cId="0" sldId="2147483666"/>
          </pc:sldLayoutMkLst>
          <pc:spChg chg="mod">
            <ac:chgData name="Fake Test User" userId="SID-0" providerId="Test" clId="FakeClientId" dt="2021-07-27T01:21:45.386" v="15" actId="790"/>
            <ac:spMkLst>
              <pc:docMk/>
              <pc:sldMasterMk cId="0" sldId="2147483648"/>
              <pc:sldLayoutMk cId="0" sldId="2147483666"/>
              <ac:spMk id="2" creationId="{00000000-0000-0000-0000-000000000000}"/>
            </ac:spMkLst>
          </pc:spChg>
          <pc:spChg chg="mod">
            <ac:chgData name="Fake Test User" userId="SID-0" providerId="Test" clId="FakeClientId" dt="2021-07-27T01:21:45.386" v="15" actId="790"/>
            <ac:spMkLst>
              <pc:docMk/>
              <pc:sldMasterMk cId="0" sldId="2147483648"/>
              <pc:sldLayoutMk cId="0" sldId="2147483666"/>
              <ac:spMk id="4" creationId="{00000000-0000-0000-0000-000000000000}"/>
            </ac:spMkLst>
          </pc:spChg>
          <pc:spChg chg="mod">
            <ac:chgData name="Fake Test User" userId="SID-0" providerId="Test" clId="FakeClientId" dt="2021-07-27T01:21:45.386" v="15" actId="790"/>
            <ac:spMkLst>
              <pc:docMk/>
              <pc:sldMasterMk cId="0" sldId="2147483648"/>
              <pc:sldLayoutMk cId="0" sldId="2147483666"/>
              <ac:spMk id="5" creationId="{00000000-0000-0000-0000-000000000000}"/>
            </ac:spMkLst>
          </pc:spChg>
          <pc:spChg chg="mod">
            <ac:chgData name="Fake Test User" userId="SID-0" providerId="Test" clId="FakeClientId" dt="2021-07-27T01:21:45.386" v="15" actId="790"/>
            <ac:spMkLst>
              <pc:docMk/>
              <pc:sldMasterMk cId="0" sldId="2147483648"/>
              <pc:sldLayoutMk cId="0" sldId="2147483666"/>
              <ac:spMk id="6" creationId="{00000000-0000-0000-0000-000000000000}"/>
            </ac:spMkLst>
          </pc:spChg>
          <pc:spChg chg="mod">
            <ac:chgData name="Fake Test User" userId="SID-0" providerId="Test" clId="FakeClientId" dt="2021-07-27T01:21:45.386" v="15" actId="790"/>
            <ac:spMkLst>
              <pc:docMk/>
              <pc:sldMasterMk cId="0" sldId="2147483648"/>
              <pc:sldLayoutMk cId="0" sldId="2147483666"/>
              <ac:spMk id="7" creationId="{00000000-0000-0000-0000-000000000000}"/>
            </ac:spMkLst>
          </pc:spChg>
          <pc:spChg chg="mod">
            <ac:chgData name="Fake Test User" userId="SID-0" providerId="Test" clId="FakeClientId" dt="2021-07-27T01:21:45.386" v="15" actId="790"/>
            <ac:spMkLst>
              <pc:docMk/>
              <pc:sldMasterMk cId="0" sldId="2147483648"/>
              <pc:sldLayoutMk cId="0" sldId="2147483666"/>
              <ac:spMk id="12" creationId="{00000000-0000-0000-0000-000000000000}"/>
            </ac:spMkLst>
          </pc:spChg>
          <pc:spChg chg="mod">
            <ac:chgData name="Fake Test User" userId="SID-0" providerId="Test" clId="FakeClientId" dt="2021-07-27T01:21:45.386" v="15" actId="790"/>
            <ac:spMkLst>
              <pc:docMk/>
              <pc:sldMasterMk cId="0" sldId="2147483648"/>
              <pc:sldLayoutMk cId="0" sldId="2147483666"/>
              <ac:spMk id="13" creationId="{00000000-0000-0000-0000-000000000000}"/>
            </ac:spMkLst>
          </pc:spChg>
          <pc:spChg chg="mod">
            <ac:chgData name="Fake Test User" userId="SID-0" providerId="Test" clId="FakeClientId" dt="2021-07-27T01:21:45.386" v="15" actId="790"/>
            <ac:spMkLst>
              <pc:docMk/>
              <pc:sldMasterMk cId="0" sldId="2147483648"/>
              <pc:sldLayoutMk cId="0" sldId="2147483666"/>
              <ac:spMk id="14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27T01:21:57.948" v="17" actId="790"/>
          <pc:sldLayoutMkLst>
            <pc:docMk/>
            <pc:sldMasterMk cId="0" sldId="2147483648"/>
            <pc:sldLayoutMk cId="0" sldId="2147483667"/>
          </pc:sldLayoutMkLst>
          <pc:spChg chg="mod">
            <ac:chgData name="Fake Test User" userId="SID-0" providerId="Test" clId="FakeClientId" dt="2021-07-27T01:21:57.948" v="17" actId="790"/>
            <ac:spMkLst>
              <pc:docMk/>
              <pc:sldMasterMk cId="0" sldId="2147483648"/>
              <pc:sldLayoutMk cId="0" sldId="2147483667"/>
              <ac:spMk id="3" creationId="{00000000-0000-0000-0000-000000000000}"/>
            </ac:spMkLst>
          </pc:spChg>
          <pc:spChg chg="mod">
            <ac:chgData name="Fake Test User" userId="SID-0" providerId="Test" clId="FakeClientId" dt="2021-07-27T01:21:57.948" v="17" actId="790"/>
            <ac:spMkLst>
              <pc:docMk/>
              <pc:sldMasterMk cId="0" sldId="2147483648"/>
              <pc:sldLayoutMk cId="0" sldId="2147483667"/>
              <ac:spMk id="4" creationId="{00000000-0000-0000-0000-000000000000}"/>
            </ac:spMkLst>
          </pc:spChg>
          <pc:spChg chg="mod">
            <ac:chgData name="Fake Test User" userId="SID-0" providerId="Test" clId="FakeClientId" dt="2021-07-27T01:21:57.948" v="17" actId="790"/>
            <ac:spMkLst>
              <pc:docMk/>
              <pc:sldMasterMk cId="0" sldId="2147483648"/>
              <pc:sldLayoutMk cId="0" sldId="2147483667"/>
              <ac:spMk id="5" creationId="{00000000-0000-0000-0000-000000000000}"/>
            </ac:spMkLst>
          </pc:spChg>
          <pc:spChg chg="mod">
            <ac:chgData name="Fake Test User" userId="SID-0" providerId="Test" clId="FakeClientId" dt="2021-07-27T01:21:57.948" v="17" actId="790"/>
            <ac:spMkLst>
              <pc:docMk/>
              <pc:sldMasterMk cId="0" sldId="2147483648"/>
              <pc:sldLayoutMk cId="0" sldId="2147483667"/>
              <ac:spMk id="7" creationId="{00000000-0000-0000-0000-000000000000}"/>
            </ac:spMkLst>
          </pc:spChg>
          <pc:spChg chg="mod">
            <ac:chgData name="Fake Test User" userId="SID-0" providerId="Test" clId="FakeClientId" dt="2021-07-27T01:21:57.948" v="17" actId="790"/>
            <ac:spMkLst>
              <pc:docMk/>
              <pc:sldMasterMk cId="0" sldId="2147483648"/>
              <pc:sldLayoutMk cId="0" sldId="2147483667"/>
              <ac:spMk id="8" creationId="{00000000-0000-0000-0000-000000000000}"/>
            </ac:spMkLst>
          </pc:spChg>
          <pc:spChg chg="mod">
            <ac:chgData name="Fake Test User" userId="SID-0" providerId="Test" clId="FakeClientId" dt="2021-07-27T01:21:57.948" v="17" actId="790"/>
            <ac:spMkLst>
              <pc:docMk/>
              <pc:sldMasterMk cId="0" sldId="2147483648"/>
              <pc:sldLayoutMk cId="0" sldId="2147483667"/>
              <ac:spMk id="9" creationId="{00000000-0000-0000-0000-000000000000}"/>
            </ac:spMkLst>
          </pc:spChg>
          <pc:spChg chg="mod">
            <ac:chgData name="Fake Test User" userId="SID-0" providerId="Test" clId="FakeClientId" dt="2021-07-27T01:21:57.948" v="17" actId="790"/>
            <ac:spMkLst>
              <pc:docMk/>
              <pc:sldMasterMk cId="0" sldId="2147483648"/>
              <pc:sldLayoutMk cId="0" sldId="2147483667"/>
              <ac:spMk id="10" creationId="{00000000-0000-0000-0000-000000000000}"/>
            </ac:spMkLst>
          </pc:spChg>
          <pc:spChg chg="mod">
            <ac:chgData name="Fake Test User" userId="SID-0" providerId="Test" clId="FakeClientId" dt="2021-07-27T01:21:57.948" v="17" actId="790"/>
            <ac:spMkLst>
              <pc:docMk/>
              <pc:sldMasterMk cId="0" sldId="2147483648"/>
              <pc:sldLayoutMk cId="0" sldId="2147483667"/>
              <ac:spMk id="11" creationId="{00000000-0000-0000-0000-000000000000}"/>
            </ac:spMkLst>
          </pc:spChg>
          <pc:spChg chg="mod">
            <ac:chgData name="Fake Test User" userId="SID-0" providerId="Test" clId="FakeClientId" dt="2021-07-27T01:21:57.948" v="17" actId="790"/>
            <ac:spMkLst>
              <pc:docMk/>
              <pc:sldMasterMk cId="0" sldId="2147483648"/>
              <pc:sldLayoutMk cId="0" sldId="2147483667"/>
              <ac:spMk id="12" creationId="{00000000-0000-0000-0000-000000000000}"/>
            </ac:spMkLst>
          </pc:spChg>
          <pc:spChg chg="mod">
            <ac:chgData name="Fake Test User" userId="SID-0" providerId="Test" clId="FakeClientId" dt="2021-07-27T01:21:57.948" v="17" actId="790"/>
            <ac:spMkLst>
              <pc:docMk/>
              <pc:sldMasterMk cId="0" sldId="2147483648"/>
              <pc:sldLayoutMk cId="0" sldId="2147483667"/>
              <ac:spMk id="15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7-27T01:22:02.230" v="18" actId="790"/>
          <pc:sldLayoutMkLst>
            <pc:docMk/>
            <pc:sldMasterMk cId="0" sldId="2147483648"/>
            <pc:sldLayoutMk cId="0" sldId="2147483668"/>
          </pc:sldLayoutMkLst>
          <pc:spChg chg="mod">
            <ac:chgData name="Fake Test User" userId="SID-0" providerId="Test" clId="FakeClientId" dt="2021-07-27T01:22:02.230" v="18" actId="790"/>
            <ac:spMkLst>
              <pc:docMk/>
              <pc:sldMasterMk cId="0" sldId="2147483648"/>
              <pc:sldLayoutMk cId="0" sldId="2147483668"/>
              <ac:spMk id="3" creationId="{00000000-0000-0000-0000-000000000000}"/>
            </ac:spMkLst>
          </pc:spChg>
          <pc:spChg chg="mod">
            <ac:chgData name="Fake Test User" userId="SID-0" providerId="Test" clId="FakeClientId" dt="2021-07-27T01:22:02.230" v="18" actId="790"/>
            <ac:spMkLst>
              <pc:docMk/>
              <pc:sldMasterMk cId="0" sldId="2147483648"/>
              <pc:sldLayoutMk cId="0" sldId="2147483668"/>
              <ac:spMk id="4" creationId="{00000000-0000-0000-0000-000000000000}"/>
            </ac:spMkLst>
          </pc:spChg>
          <pc:spChg chg="mod">
            <ac:chgData name="Fake Test User" userId="SID-0" providerId="Test" clId="FakeClientId" dt="2021-07-27T01:22:02.230" v="18" actId="790"/>
            <ac:spMkLst>
              <pc:docMk/>
              <pc:sldMasterMk cId="0" sldId="2147483648"/>
              <pc:sldLayoutMk cId="0" sldId="2147483668"/>
              <ac:spMk id="5" creationId="{00000000-0000-0000-0000-000000000000}"/>
            </ac:spMkLst>
          </pc:spChg>
          <pc:spChg chg="mod">
            <ac:chgData name="Fake Test User" userId="SID-0" providerId="Test" clId="FakeClientId" dt="2021-07-27T01:22:02.230" v="18" actId="790"/>
            <ac:spMkLst>
              <pc:docMk/>
              <pc:sldMasterMk cId="0" sldId="2147483648"/>
              <pc:sldLayoutMk cId="0" sldId="2147483668"/>
              <ac:spMk id="19" creationId="{00000000-0000-0000-0000-000000000000}"/>
            </ac:spMkLst>
          </pc:spChg>
          <pc:spChg chg="mod">
            <ac:chgData name="Fake Test User" userId="SID-0" providerId="Test" clId="FakeClientId" dt="2021-07-27T01:22:02.230" v="18" actId="790"/>
            <ac:spMkLst>
              <pc:docMk/>
              <pc:sldMasterMk cId="0" sldId="2147483648"/>
              <pc:sldLayoutMk cId="0" sldId="2147483668"/>
              <ac:spMk id="20" creationId="{00000000-0000-0000-0000-000000000000}"/>
            </ac:spMkLst>
          </pc:spChg>
          <pc:spChg chg="mod">
            <ac:chgData name="Fake Test User" userId="SID-0" providerId="Test" clId="FakeClientId" dt="2021-07-27T01:22:02.230" v="18" actId="790"/>
            <ac:spMkLst>
              <pc:docMk/>
              <pc:sldMasterMk cId="0" sldId="2147483648"/>
              <pc:sldLayoutMk cId="0" sldId="2147483668"/>
              <ac:spMk id="21" creationId="{00000000-0000-0000-0000-000000000000}"/>
            </ac:spMkLst>
          </pc:spChg>
          <pc:spChg chg="mod">
            <ac:chgData name="Fake Test User" userId="SID-0" providerId="Test" clId="FakeClientId" dt="2021-07-27T01:22:02.230" v="18" actId="790"/>
            <ac:spMkLst>
              <pc:docMk/>
              <pc:sldMasterMk cId="0" sldId="2147483648"/>
              <pc:sldLayoutMk cId="0" sldId="2147483668"/>
              <ac:spMk id="22" creationId="{00000000-0000-0000-0000-000000000000}"/>
            </ac:spMkLst>
          </pc:spChg>
          <pc:spChg chg="mod">
            <ac:chgData name="Fake Test User" userId="SID-0" providerId="Test" clId="FakeClientId" dt="2021-07-27T01:22:02.230" v="18" actId="790"/>
            <ac:spMkLst>
              <pc:docMk/>
              <pc:sldMasterMk cId="0" sldId="2147483648"/>
              <pc:sldLayoutMk cId="0" sldId="2147483668"/>
              <ac:spMk id="23" creationId="{00000000-0000-0000-0000-000000000000}"/>
            </ac:spMkLst>
          </pc:spChg>
          <pc:spChg chg="mod">
            <ac:chgData name="Fake Test User" userId="SID-0" providerId="Test" clId="FakeClientId" dt="2021-07-27T01:22:02.230" v="18" actId="790"/>
            <ac:spMkLst>
              <pc:docMk/>
              <pc:sldMasterMk cId="0" sldId="2147483648"/>
              <pc:sldLayoutMk cId="0" sldId="2147483668"/>
              <ac:spMk id="24" creationId="{00000000-0000-0000-0000-000000000000}"/>
            </ac:spMkLst>
          </pc:spChg>
          <pc:spChg chg="mod">
            <ac:chgData name="Fake Test User" userId="SID-0" providerId="Test" clId="FakeClientId" dt="2021-07-27T01:22:02.230" v="18" actId="790"/>
            <ac:spMkLst>
              <pc:docMk/>
              <pc:sldMasterMk cId="0" sldId="2147483648"/>
              <pc:sldLayoutMk cId="0" sldId="2147483668"/>
              <ac:spMk id="25" creationId="{00000000-0000-0000-0000-000000000000}"/>
            </ac:spMkLst>
          </pc:spChg>
          <pc:spChg chg="mod">
            <ac:chgData name="Fake Test User" userId="SID-0" providerId="Test" clId="FakeClientId" dt="2021-07-27T01:22:02.230" v="18" actId="790"/>
            <ac:spMkLst>
              <pc:docMk/>
              <pc:sldMasterMk cId="0" sldId="2147483648"/>
              <pc:sldLayoutMk cId="0" sldId="2147483668"/>
              <ac:spMk id="26" creationId="{00000000-0000-0000-0000-000000000000}"/>
            </ac:spMkLst>
          </pc:spChg>
          <pc:spChg chg="mod">
            <ac:chgData name="Fake Test User" userId="SID-0" providerId="Test" clId="FakeClientId" dt="2021-07-27T01:22:02.230" v="18" actId="790"/>
            <ac:spMkLst>
              <pc:docMk/>
              <pc:sldMasterMk cId="0" sldId="2147483648"/>
              <pc:sldLayoutMk cId="0" sldId="2147483668"/>
              <ac:spMk id="27" creationId="{00000000-0000-0000-0000-000000000000}"/>
            </ac:spMkLst>
          </pc:spChg>
          <pc:spChg chg="mod">
            <ac:chgData name="Fake Test User" userId="SID-0" providerId="Test" clId="FakeClientId" dt="2021-07-27T01:22:02.230" v="18" actId="790"/>
            <ac:spMkLst>
              <pc:docMk/>
              <pc:sldMasterMk cId="0" sldId="2147483648"/>
              <pc:sldLayoutMk cId="0" sldId="2147483668"/>
              <ac:spMk id="30" creationId="{00000000-0000-0000-0000-000000000000}"/>
            </ac:spMkLst>
          </pc:spChg>
        </pc:sldLayoutChg>
      </pc:sldMasterChg>
    </pc:docChg>
  </pc:docChgLst>
</pc:chgInfo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33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000FADFC-C91C-4CC0-A248-E48B323D9F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8E8A80B-E34B-4DA1-80DE-C28C20CE05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F5409-16DF-458E-B35B-73D19C896CB7}" type="datetime1">
              <a:rPr lang="de-DE" smtClean="0"/>
              <a:t>27.07.2021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1B54B7C-BB85-4F28-B685-E8D0FDC4C2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1DB32B7-34A5-4B41-B362-F8C148B195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F2CB3-9EFF-46C0-B2A0-714F5217A9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774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1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3BD32-7EE2-4914-9700-1A45F795B61F}" type="datetime1">
              <a:rPr lang="de-DE" smtClean="0"/>
              <a:pPr/>
              <a:t>27.07.2021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/>
              <a:t>Textmasterformat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BDA6E-7E73-4C5D-AFDA-37C41C33D93E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981893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1.xml" Id="rId2" /><Relationship Type="http://schemas.openxmlformats.org/officeDocument/2006/relationships/notesMaster" Target="/ppt/notesMasters/notesMaster11.xml" Id="rId1" /></Relationship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BDA6E-7E73-4C5D-AFDA-37C41C33D93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3121056"/>
      </p:ext>
    </p:extLst>
  </p:cSld>
  <p:clrMapOvr>
    <a:masterClrMapping/>
  </p:clrMapOvr>
</p:notes>
</file>

<file path=ppt/slideLayouts/_rels/slideLayout101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image" Target="/ppt/media/image34.jpg" Id="rId2" /><Relationship Type="http://schemas.openxmlformats.org/officeDocument/2006/relationships/slideMaster" Target="/ppt/slideMasters/slideMaster11.xml" Id="rId1" /></Relationships>
</file>

<file path=ppt/slideLayouts/_rels/slideLayout11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2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3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41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51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6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7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2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3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41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51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6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7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8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91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slideLayout10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5800" y="4106333"/>
            <a:ext cx="10394708" cy="588846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685780" y="4702923"/>
            <a:ext cx="10394728" cy="682472"/>
          </a:xfrm>
        </p:spPr>
        <p:txBody>
          <a:bodyPr rtlCol="0"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375363-3EE5-4681-95D7-91F7336E5F5F}" type="datetime1">
              <a:rPr lang="de-DE" noProof="0" smtClean="0"/>
              <a:t>27.07.2021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ihand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ihand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ihand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ihand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rtlCol="0" anchor="b">
            <a:normAutofit/>
          </a:bodyPr>
          <a:lstStyle>
            <a:lvl1pPr algn="r">
              <a:defRPr sz="8000"/>
            </a:lvl1pPr>
          </a:lstStyle>
          <a:p>
            <a:pPr rtl="0"/>
            <a:r>
              <a:rPr lang="de-DE" noProof="0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rtlCol="0"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-DE" noProof="0" dirty="0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 rtlCol="0"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D61D625B-0E85-448D-A94E-F52E3420AFF0}" type="datetime1">
              <a:rPr lang="de-DE" noProof="0" smtClean="0"/>
              <a:t>27.07.2021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 rtlCol="0"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25" name="Stern mit 5 Zacken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5801" y="685800"/>
            <a:ext cx="10396902" cy="3194903"/>
          </a:xfrm>
        </p:spPr>
        <p:txBody>
          <a:bodyPr rtlCol="0" anchor="ctr">
            <a:normAutofit/>
          </a:bodyPr>
          <a:lstStyle>
            <a:lvl1pPr algn="ctr">
              <a:defRPr sz="48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685779" y="4106333"/>
            <a:ext cx="10394729" cy="127360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E04DE2-CF9E-49E5-B857-70784B5CB6B7}" type="datetime1">
              <a:rPr lang="de-DE" noProof="0" smtClean="0"/>
              <a:t>27.07.2021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21732" y="685800"/>
            <a:ext cx="9525020" cy="2916704"/>
          </a:xfrm>
        </p:spPr>
        <p:txBody>
          <a:bodyPr rtlCol="0" anchor="ctr">
            <a:normAutofit/>
          </a:bodyPr>
          <a:lstStyle>
            <a:lvl1pPr algn="ctr">
              <a:defRPr sz="48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half" idx="13" hasCustomPrompt="1"/>
          </p:nvPr>
        </p:nvSpPr>
        <p:spPr>
          <a:xfrm>
            <a:off x="1550264" y="3610032"/>
            <a:ext cx="8667956" cy="377768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685801" y="4106334"/>
            <a:ext cx="10396882" cy="126825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BD81A4-350D-4E74-B2D6-AD5C44AA7A61}" type="datetime1">
              <a:rPr lang="de-DE" noProof="0" smtClean="0"/>
              <a:t>27.07.2021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/>
          </a:p>
        </p:txBody>
      </p:sp>
      <p:sp>
        <p:nvSpPr>
          <p:cNvPr id="13" name="Textfeld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de-DE" sz="8000" noProof="0">
                <a:solidFill>
                  <a:schemeClr val="tx1"/>
                </a:solidFill>
                <a:effectLst/>
              </a:rPr>
              <a:t>"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de-DE" sz="8000" noProof="0">
                <a:solidFill>
                  <a:schemeClr val="tx1"/>
                </a:solidFill>
                <a:effectLst/>
              </a:rPr>
              <a:t>"</a:t>
            </a: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iten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5800" y="1723854"/>
            <a:ext cx="10394707" cy="2511835"/>
          </a:xfrm>
        </p:spPr>
        <p:txBody>
          <a:bodyPr rtlCol="0" anchor="b">
            <a:normAutofit/>
          </a:bodyPr>
          <a:lstStyle>
            <a:lvl1pPr algn="l">
              <a:defRPr sz="48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4247468"/>
            <a:ext cx="10394707" cy="1140644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327D05-3099-4528-A593-1C659F145019}" type="datetime1">
              <a:rPr lang="de-DE" noProof="0" smtClean="0"/>
              <a:t>27.07.2021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/>
          </a:p>
        </p:txBody>
      </p:sp>
    </p:spTree>
  </p:cSld>
  <p:clrMapOvr>
    <a:masterClrMapping/>
  </p:clrMapOvr>
</p:sldLayout>
</file>

<file path=ppt/slideLayouts/slideLayout1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/>
          <p:cNvSpPr>
            <a:spLocks noGrp="1"/>
          </p:cNvSpPr>
          <p:nvPr>
            <p:ph type="title" hasCustomPrompt="1"/>
          </p:nvPr>
        </p:nvSpPr>
        <p:spPr>
          <a:xfrm>
            <a:off x="685802" y="685800"/>
            <a:ext cx="10394706" cy="1151965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685802" y="2063395"/>
            <a:ext cx="33101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half" idx="15" hasCustomPrompt="1"/>
          </p:nvPr>
        </p:nvSpPr>
        <p:spPr>
          <a:xfrm>
            <a:off x="685802" y="2639658"/>
            <a:ext cx="3310128" cy="273492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234622" y="2063395"/>
            <a:ext cx="33101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half" idx="16" hasCustomPrompt="1"/>
          </p:nvPr>
        </p:nvSpPr>
        <p:spPr>
          <a:xfrm>
            <a:off x="4234621" y="2639658"/>
            <a:ext cx="3310128" cy="273492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770380" y="2063395"/>
            <a:ext cx="33101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half" idx="17" hasCustomPrompt="1"/>
          </p:nvPr>
        </p:nvSpPr>
        <p:spPr>
          <a:xfrm>
            <a:off x="7770380" y="2639658"/>
            <a:ext cx="3310128" cy="273492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33878F-5995-40FB-A1F1-E88E98118563}" type="datetime1">
              <a:rPr lang="de-DE" noProof="0" smtClean="0"/>
              <a:t>27.07.2021</a:t>
            </a:fld>
            <a:endParaRPr lang="de-DE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/>
          </a:p>
        </p:txBody>
      </p:sp>
    </p:spTree>
  </p:cSld>
  <p:clrMapOvr>
    <a:masterClrMapping/>
  </p:clrMapOvr>
</p:sldLayout>
</file>

<file path=ppt/slideLayouts/slideLayout1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 1"/>
          <p:cNvSpPr>
            <a:spLocks noGrp="1"/>
          </p:cNvSpPr>
          <p:nvPr>
            <p:ph type="title" hasCustomPrompt="1"/>
          </p:nvPr>
        </p:nvSpPr>
        <p:spPr>
          <a:xfrm>
            <a:off x="685801" y="685800"/>
            <a:ext cx="10396882" cy="1151965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19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691840" y="3813025"/>
            <a:ext cx="33101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20" name="Bildplatzhalter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21" name="Textplatzhalter 3"/>
          <p:cNvSpPr>
            <a:spLocks noGrp="1"/>
          </p:cNvSpPr>
          <p:nvPr>
            <p:ph type="body" sz="half" idx="18" hasCustomPrompt="1"/>
          </p:nvPr>
        </p:nvSpPr>
        <p:spPr>
          <a:xfrm>
            <a:off x="691840" y="4389287"/>
            <a:ext cx="3310128" cy="98529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22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237410" y="3813025"/>
            <a:ext cx="33101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23" name="Bildplatzhalter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24" name="Textplatzhalter 3"/>
          <p:cNvSpPr>
            <a:spLocks noGrp="1"/>
          </p:cNvSpPr>
          <p:nvPr>
            <p:ph type="body" sz="half" idx="19" hasCustomPrompt="1"/>
          </p:nvPr>
        </p:nvSpPr>
        <p:spPr>
          <a:xfrm>
            <a:off x="4235999" y="4389286"/>
            <a:ext cx="3310128" cy="98530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2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768944" y="3813025"/>
            <a:ext cx="33101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26" name="Bildplatzhalter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27" name="Textplatzhalter 3"/>
          <p:cNvSpPr>
            <a:spLocks noGrp="1"/>
          </p:cNvSpPr>
          <p:nvPr>
            <p:ph type="body" sz="half" idx="20" hasCustomPrompt="1"/>
          </p:nvPr>
        </p:nvSpPr>
        <p:spPr>
          <a:xfrm>
            <a:off x="7768819" y="4389284"/>
            <a:ext cx="3310128" cy="98530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41DD30-EA37-4106-BA78-2843655CAE20}" type="datetime1">
              <a:rPr lang="de-DE" noProof="0" smtClean="0"/>
              <a:t>27.07.2021</a:t>
            </a:fld>
            <a:endParaRPr lang="de-DE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r">
              <a:defRPr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11" name="Vertikaler Textplatzhalter 2"/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685800" y="2063396"/>
            <a:ext cx="10394707" cy="3311190"/>
          </a:xfrm>
        </p:spPr>
        <p:txBody>
          <a:bodyPr vert="eaVert" rtlCol="0" anchor="t"/>
          <a:lstStyle/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6E2EF7-0663-407E-B731-588964F2BFEF}" type="datetime1">
              <a:rPr lang="de-DE" noProof="0" smtClean="0"/>
              <a:t>27.07.2021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 hasCustomPrompt="1"/>
          </p:nvPr>
        </p:nvSpPr>
        <p:spPr>
          <a:xfrm>
            <a:off x="8815862" y="685800"/>
            <a:ext cx="2264646" cy="4688785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8" name="Vertikaler Textplatzhalter 2"/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685800" y="685800"/>
            <a:ext cx="7904431" cy="4688785"/>
          </a:xfrm>
        </p:spPr>
        <p:txBody>
          <a:bodyPr vert="eaVert" rtlCol="0" anchor="t"/>
          <a:lstStyle/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9BEC5F-90C0-49F5-86D1-4C4F4C8836A5}" type="datetime1">
              <a:rPr lang="de-DE" noProof="0" smtClean="0"/>
              <a:t>27.07.2021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quarter" idx="13" hasCustomPrompt="1"/>
          </p:nvPr>
        </p:nvSpPr>
        <p:spPr>
          <a:xfrm>
            <a:off x="685800" y="2063396"/>
            <a:ext cx="10394707" cy="3311189"/>
          </a:xfrm>
        </p:spPr>
        <p:txBody>
          <a:bodyPr rtlCol="0"/>
          <a:lstStyle/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D917D8-C497-46F9-89FD-B1C79B69CD96}" type="datetime1">
              <a:rPr lang="de-DE" noProof="0" smtClean="0"/>
              <a:t>27.07.2021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5801" y="685800"/>
            <a:ext cx="10394707" cy="3193487"/>
          </a:xfrm>
        </p:spPr>
        <p:txBody>
          <a:bodyPr rtlCol="0" anchor="b">
            <a:normAutofit/>
          </a:bodyPr>
          <a:lstStyle>
            <a:lvl1pPr algn="l">
              <a:defRPr sz="54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685801" y="3742267"/>
            <a:ext cx="10394707" cy="1639614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D5FFC8-4B54-4D55-B30F-EA917A95D2DC}" type="datetime1">
              <a:rPr lang="de-DE" noProof="0" smtClean="0"/>
              <a:t>27.07.2021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/>
          </a:p>
        </p:txBody>
      </p:sp>
    </p:spTree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685801" y="685800"/>
            <a:ext cx="10396882" cy="1158140"/>
          </a:xfrm>
        </p:spPr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quarter" idx="13" hasCustomPrompt="1"/>
          </p:nvPr>
        </p:nvSpPr>
        <p:spPr>
          <a:xfrm>
            <a:off x="685800" y="2063396"/>
            <a:ext cx="5088714" cy="3311189"/>
          </a:xfrm>
        </p:spPr>
        <p:txBody>
          <a:bodyPr rtlCol="0" anchor="t"/>
          <a:lstStyle/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3" name="Inhaltsplatzhalter 3"/>
          <p:cNvSpPr>
            <a:spLocks noGrp="1"/>
          </p:cNvSpPr>
          <p:nvPr>
            <p:ph sz="quarter" idx="14" hasCustomPrompt="1"/>
          </p:nvPr>
        </p:nvSpPr>
        <p:spPr>
          <a:xfrm>
            <a:off x="5993971" y="2063396"/>
            <a:ext cx="5086538" cy="3311189"/>
          </a:xfrm>
        </p:spPr>
        <p:txBody>
          <a:bodyPr rtlCol="0" anchor="t"/>
          <a:lstStyle/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A17810-1051-4797-ACBB-171E260B6A75}" type="datetime1">
              <a:rPr lang="de-DE" noProof="0" smtClean="0"/>
              <a:t>27.07.2021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/>
          </a:p>
        </p:txBody>
      </p:sp>
    </p:spTree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685801" y="685800"/>
            <a:ext cx="10394707" cy="1158140"/>
          </a:xfrm>
        </p:spPr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918356" y="2063396"/>
            <a:ext cx="4856158" cy="679994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12" name="Inhaltsplatzhalter 3"/>
          <p:cNvSpPr>
            <a:spLocks noGrp="1"/>
          </p:cNvSpPr>
          <p:nvPr>
            <p:ph sz="quarter" idx="13" hasCustomPrompt="1"/>
          </p:nvPr>
        </p:nvSpPr>
        <p:spPr>
          <a:xfrm>
            <a:off x="685802" y="2861733"/>
            <a:ext cx="5088712" cy="2512852"/>
          </a:xfrm>
        </p:spPr>
        <p:txBody>
          <a:bodyPr rtlCol="0" anchor="t"/>
          <a:lstStyle/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18191" y="2063396"/>
            <a:ext cx="4864491" cy="679994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13" name="Inhaltsplatzhalter 5"/>
          <p:cNvSpPr>
            <a:spLocks noGrp="1"/>
          </p:cNvSpPr>
          <p:nvPr>
            <p:ph sz="quarter" idx="14" hasCustomPrompt="1"/>
          </p:nvPr>
        </p:nvSpPr>
        <p:spPr>
          <a:xfrm>
            <a:off x="5993969" y="2861733"/>
            <a:ext cx="5088713" cy="2512852"/>
          </a:xfrm>
        </p:spPr>
        <p:txBody>
          <a:bodyPr rtlCol="0" anchor="t"/>
          <a:lstStyle/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1757BC-736B-4BDF-A22D-DFFADBE9205A}" type="datetime1">
              <a:rPr lang="de-DE" noProof="0" smtClean="0"/>
              <a:t>27.07.2021</a:t>
            </a:fld>
            <a:endParaRPr lang="de-DE" noProof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/>
          </a:p>
        </p:txBody>
      </p:sp>
    </p:spTree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2F37DB-6844-4EBE-9863-901704035DB0}" type="datetime1">
              <a:rPr lang="de-DE" noProof="0" smtClean="0"/>
              <a:t>27.07.2021</a:t>
            </a:fld>
            <a:endParaRPr lang="de-DE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C11F77-B91A-44C7-BE68-D7EB88418C9D}" type="datetime1">
              <a:rPr lang="de-DE" noProof="0" smtClean="0"/>
              <a:t>27.07.2021</a:t>
            </a:fld>
            <a:endParaRPr lang="de-DE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3643" y="685800"/>
            <a:ext cx="4126860" cy="2023252"/>
          </a:xfrm>
        </p:spPr>
        <p:txBody>
          <a:bodyPr rtlCol="0" anchor="b">
            <a:normAutofit/>
          </a:bodyPr>
          <a:lstStyle>
            <a:lvl1pPr algn="ctr">
              <a:defRPr sz="36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sz="quarter" idx="13" hasCustomPrompt="1"/>
          </p:nvPr>
        </p:nvSpPr>
        <p:spPr>
          <a:xfrm>
            <a:off x="5046132" y="685800"/>
            <a:ext cx="6034375" cy="4688785"/>
          </a:xfrm>
        </p:spPr>
        <p:txBody>
          <a:bodyPr rtlCol="0"/>
          <a:lstStyle/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693642" y="2709052"/>
            <a:ext cx="4126861" cy="2665533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9EC3C2-65A5-4BEB-AB3A-98C2D35A0F5A}" type="datetime1">
              <a:rPr lang="de-DE" noProof="0" smtClean="0"/>
              <a:t>27.07.2021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/>
          </a:p>
        </p:txBody>
      </p:sp>
    </p:spTree>
  </p:cSld>
  <p:clrMapOvr>
    <a:masterClrMapping/>
  </p:clrMapOvr>
</p:sldLayout>
</file>

<file path=ppt/slideLayouts/slideLayout9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6345302" cy="2023252"/>
          </a:xfrm>
        </p:spPr>
        <p:txBody>
          <a:bodyPr rtlCol="0" anchor="b">
            <a:normAutofit/>
          </a:bodyPr>
          <a:lstStyle>
            <a:lvl1pPr algn="ctr">
              <a:defRPr sz="36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685801" y="2709052"/>
            <a:ext cx="6345301" cy="2362481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F91C75-4935-4BFC-BD15-7D387B9F0DB8}" type="datetime1">
              <a:rPr lang="de-DE" noProof="0" smtClean="0"/>
              <a:t>27.07.2021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/>
          </a:p>
        </p:txBody>
      </p:sp>
    </p:spTree>
  </p:cSld>
  <p:clrMapOvr>
    <a:masterClrMapping/>
  </p:clrMapOvr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82.xml" Id="rId8" /><Relationship Type="http://schemas.openxmlformats.org/officeDocument/2006/relationships/slideLayout" Target="/ppt/slideLayouts/slideLayout133.xml" Id="rId13" /><Relationship Type="http://schemas.openxmlformats.org/officeDocument/2006/relationships/theme" Target="/ppt/theme/theme12.xml" Id="rId18" /><Relationship Type="http://schemas.openxmlformats.org/officeDocument/2006/relationships/slideLayout" Target="/ppt/slideLayouts/slideLayout34.xml" Id="rId3" /><Relationship Type="http://schemas.openxmlformats.org/officeDocument/2006/relationships/slideLayout" Target="/ppt/slideLayouts/slideLayout75.xml" Id="rId7" /><Relationship Type="http://schemas.openxmlformats.org/officeDocument/2006/relationships/slideLayout" Target="/ppt/slideLayouts/slideLayout126.xml" Id="rId12" /><Relationship Type="http://schemas.openxmlformats.org/officeDocument/2006/relationships/slideLayout" Target="/ppt/slideLayouts/slideLayout177.xml" Id="rId17" /><Relationship Type="http://schemas.openxmlformats.org/officeDocument/2006/relationships/slideLayout" Target="/ppt/slideLayouts/slideLayout28.xml" Id="rId2" /><Relationship Type="http://schemas.openxmlformats.org/officeDocument/2006/relationships/slideLayout" Target="/ppt/slideLayouts/slideLayout169.xml" Id="rId16" /><Relationship Type="http://schemas.openxmlformats.org/officeDocument/2006/relationships/slideLayout" Target="/ppt/slideLayouts/slideLayout11.xml" Id="rId1" /><Relationship Type="http://schemas.openxmlformats.org/officeDocument/2006/relationships/slideLayout" Target="/ppt/slideLayouts/slideLayout610.xml" Id="rId6" /><Relationship Type="http://schemas.openxmlformats.org/officeDocument/2006/relationships/slideLayout" Target="/ppt/slideLayouts/slideLayout1111.xml" Id="rId11" /><Relationship Type="http://schemas.openxmlformats.org/officeDocument/2006/relationships/slideLayout" Target="/ppt/slideLayouts/slideLayout512.xml" Id="rId5" /><Relationship Type="http://schemas.openxmlformats.org/officeDocument/2006/relationships/slideLayout" Target="/ppt/slideLayouts/slideLayout1513.xml" Id="rId15" /><Relationship Type="http://schemas.openxmlformats.org/officeDocument/2006/relationships/slideLayout" Target="/ppt/slideLayouts/slideLayout1014.xml" Id="rId10" /><Relationship Type="http://schemas.openxmlformats.org/officeDocument/2006/relationships/image" Target="/ppt/media/image34.jpg" Id="rId19" /><Relationship Type="http://schemas.openxmlformats.org/officeDocument/2006/relationships/slideLayout" Target="/ppt/slideLayouts/slideLayout415.xml" Id="rId4" /><Relationship Type="http://schemas.openxmlformats.org/officeDocument/2006/relationships/slideLayout" Target="/ppt/slideLayouts/slideLayout916.xml" Id="rId9" /><Relationship Type="http://schemas.openxmlformats.org/officeDocument/2006/relationships/slideLayout" Target="/ppt/slideLayouts/slideLayout1417.xml" Id="rId14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uppieren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hteck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ihand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hteck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53D41D2E-D2E5-493D-9779-EAF970541D7C}" type="datetime1">
              <a:rPr lang="de-DE" noProof="0" smtClean="0"/>
              <a:t>27.07.2021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1.xml.rels>&#65279;<?xml version="1.0" encoding="utf-8"?><Relationships xmlns="http://schemas.openxmlformats.org/package/2006/relationships"><Relationship Type="http://schemas.openxmlformats.org/officeDocument/2006/relationships/notesSlide" Target="/ppt/notesSlides/notesSlide11.xml" Id="rId2" /><Relationship Type="http://schemas.openxmlformats.org/officeDocument/2006/relationships/slideLayout" Target="/ppt/slideLayouts/slideLayout11.xml" Id="rId1" /></Relationships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1345911"/>
      </p:ext>
    </p:extLst>
  </p:cSld>
  <p:clrMapOvr>
    <a:masterClrMapping/>
  </p:clrMapOvr>
</p:sld>
</file>

<file path=ppt/theme/_rels/theme12.xml.rels>&#65279;<?xml version="1.0" encoding="utf-8"?><Relationships xmlns="http://schemas.openxmlformats.org/package/2006/relationships"><Relationship Type="http://schemas.openxmlformats.org/officeDocument/2006/relationships/image" Target="/ppt/media/image22.jpeg" Id="rId2" /><Relationship Type="http://schemas.openxmlformats.org/officeDocument/2006/relationships/image" Target="/ppt/media/image13.jpeg" Id="rId1" /></Relationships>
</file>

<file path=ppt/theme/theme12.xml><?xml version="1.0" encoding="utf-8"?>
<a:theme xmlns:a="http://schemas.openxmlformats.org/drawingml/2006/main" name="Hauptereignis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emplate>Main Event</ap:Template>
  <ap:TotalTime>0</ap:TotalTime>
  <ap:Words>1</ap:Words>
  <ap:PresentationFormat>Breitbild</ap:PresentationFormat>
  <ap:Paragraphs>1</ap:Paragraphs>
  <ap:Slides>1</ap:Slides>
  <ap:Notes>1</ap:Notes>
  <ap:HiddenSlides>0</ap:HiddenSlides>
  <ap:MMClips>0</ap:MMClips>
  <ap:ScaleCrop>false</ap:ScaleCrop>
  <ap:HeadingPairs>
    <vt:vector baseType="variant" size="6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ap:HeadingPairs>
  <ap:TitlesOfParts>
    <vt:vector baseType="lpstr" size="5">
      <vt:lpstr>Arial</vt:lpstr>
      <vt:lpstr>Calibri</vt:lpstr>
      <vt:lpstr>Impact</vt:lpstr>
      <vt:lpstr>Hauptereignis</vt:lpstr>
      <vt:lpstr>PowerPoint-Präsentation</vt:lpstr>
    </vt:vector>
  </ap:TitlesOfParts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 </dc:creator>
  <dcterms:created xsi:type="dcterms:W3CDTF">2014-09-12T02:11:01Z</dcterms:created>
  <dcterms:modified xsi:type="dcterms:W3CDTF">2021-07-27T01:26:24Z</dcterms:modified>
</cp:coreProperties>
</file>