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4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1" autoAdjust="0"/>
    <p:restoredTop sz="94660"/>
  </p:normalViewPr>
  <p:slideViewPr>
    <p:cSldViewPr snapToGrid="0">
      <p:cViewPr varScale="1">
        <p:scale>
          <a:sx n="77" d="100"/>
          <a:sy n="77" d="100"/>
        </p:scale>
        <p:origin x="108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t>8/26/2014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8/26/2014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8/26/2014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8/26/2014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8/26/2014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8/26/2014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8/26/2014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8/26/2014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8/26/2014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8/26/2014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8/26/2014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8/26/2014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965480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Basis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Corbel</vt:lpstr>
      <vt:lpstr>Basis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revision>2</cp:revision>
  <dcterms:created xsi:type="dcterms:W3CDTF">2014-08-26T23:52:37Z</dcterms:created>
  <dcterms:modified xsi:type="dcterms:W3CDTF">2014-08-26T23:53:05Z</dcterms:modified>
</cp:coreProperties>
</file>