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296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2:39:05.707" v="23" actId="790"/>
      <pc:docMkLst>
        <pc:docMk/>
      </pc:docMkLst>
      <pc:sldChg chg="modSp mod modNotes modNotesTx">
        <pc:chgData name="Fake Test User" userId="SID-0" providerId="Test" clId="FakeClientId" dt="2021-08-23T02:38:31.457" v="20" actId="790"/>
        <pc:sldMkLst>
          <pc:docMk/>
          <pc:sldMk cId="773403174" sldId="256"/>
        </pc:sldMkLst>
        <pc:spChg chg="mod">
          <ac:chgData name="Fake Test User" userId="SID-0" providerId="Test" clId="FakeClientId" dt="2021-08-23T02:35:22.862" v="0" actId="790"/>
          <ac:spMkLst>
            <pc:docMk/>
            <pc:sldMk cId="77340317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2:35:22.862" v="0" actId="790"/>
          <ac:spMkLst>
            <pc:docMk/>
            <pc:sldMk cId="77340317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2:39:05.707" v="23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23T02:36:19.738" v="4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23T02:36:19.738" v="4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23T02:36:19.738" v="4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23T02:36:19.738" v="4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23T02:36:19.738" v="4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23T02:39:05.707" v="23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23T02:39:05.707" v="23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2:39:05.707" v="23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2:39:05.707" v="23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3T02:39:05.707" v="23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23T02:39:05.707" v="23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6:54.394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23T02:36:54.394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6:54.394" v="7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6:54.394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6:54.394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6:54.394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6:59.003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23T02:36:59.003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6:59.003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6:59.003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6:59.003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6:59.003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04.019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23T02:37:04.019" v="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04.019" v="9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04.019" v="9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7:04.019" v="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7:04.019" v="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37:04.019" v="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09.300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23T02:37:09.300" v="1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09.300" v="1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09.300" v="1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7:09.300" v="10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7:09.300" v="10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37:09.300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2:37:09.300" v="10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2:37:09.300" v="10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13.597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23T02:37:13.597" v="1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13.597" v="1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13.597" v="1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7:13.597" v="1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17.988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23T02:37:17.988" v="1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17.988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17.988" v="1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22.503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23T02:37:22.503" v="13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22.503" v="13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22.503" v="13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7:22.503" v="13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7:22.503" v="13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37:22.503" v="13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27.097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23T02:37:27.097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27.097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27.097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7:27.097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7:27.097" v="14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37:27.097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37.660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23T02:37:37.660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37.660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37.660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7:37.660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7:37.660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41.566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23T02:37:41.566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41.566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41.566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7:41.566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7:41.566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7D57876-0589-46BF-86E1-212B655BBD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34E6BE5-BDBA-40C4-AACE-7537337DB8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D4F4A-047F-4EE7-8753-5EAB35066AD8}" type="datetime1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02A48EE-D6FD-411F-A79B-AF6BE4A42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CD01D29-8217-470A-A35B-0A15E253C4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E5778-BEAD-4626-A62B-FD977EED20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39386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19E0B-E293-462C-ACF9-D2A77AD4EA0C}" type="datetime1">
              <a:rPr lang="de-DE" smtClean="0"/>
              <a:pPr/>
              <a:t>23.08.2021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de-DE" noProof="0" dirty="0"/>
              <a:t>Textmasterformat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1BDF5-4942-4378-9FB7-962C89956F5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53246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1BDF5-4942-4378-9FB7-962C89956F5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44264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CB73AE3-4487-460E-B49C-4F1108F9965F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rtlCol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kumimoji="0" lang="de-DE" noProof="0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148887E-2C64-4771-B200-6A3E724EA125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noProof="0"/>
              <a:t>Master-Untertitelformat bearbeiten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1EDBAC8-6399-438B-8BAE-983233A83098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7BFE70F-EEF8-4CB2-92DC-DBA7E315108F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00200" y="609600"/>
            <a:ext cx="7086600" cy="1828800"/>
          </a:xfrm>
        </p:spPr>
        <p:txBody>
          <a:bodyPr vert="horz" bIns="0" rtlCol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600200" y="2507786"/>
            <a:ext cx="7086600" cy="1509712"/>
          </a:xfrm>
        </p:spPr>
        <p:txBody>
          <a:bodyPr rtlCol="0"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2D32C71-CA64-4E20-9B24-89C8BD64F56B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 rtlCol="0"/>
          <a:lstStyle/>
          <a:p>
            <a:pPr rtl="0"/>
            <a:fld id="{69E29E33-B620-47F9-BB04-8846C2A5AFCC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2F30BA5-4299-4DE3-8933-C83819E1A63F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2"/>
            <a:ext cx="4040188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535112"/>
            <a:ext cx="4041775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4040188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362200"/>
            <a:ext cx="4041775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F56350A-4ACB-4899-A6B7-E722A2A4F231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184559E-B870-4D2B-93B8-DFA01864BF7C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30CB712-A8D2-419C-ABDF-9E88EF87E658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vert="horz" rtlCol="0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2" hasCustomPrompt="1"/>
          </p:nvPr>
        </p:nvSpPr>
        <p:spPr>
          <a:xfrm>
            <a:off x="457200" y="1524000"/>
            <a:ext cx="3008313" cy="4602163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 hasCustomPrompt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8A24D2C-3450-449E-A838-538DF0314481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rtlCol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lang="de-DE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Klicken Sie, um ein Bild hinzuzufügen.</a:t>
            </a:r>
            <a:endParaRPr kumimoji="0" lang="de-DE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rtlCol="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E3662FD-52D4-4991-9365-4C388BEA8EC7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e-DE" noProof="0" dirty="0"/>
              <a:t>Textmasterformat durch Klicken bearbeiten</a:t>
            </a:r>
          </a:p>
          <a:p>
            <a:pPr lvl="1" rtl="0" eaLnBrk="1" latinLnBrk="0" hangingPunct="1"/>
            <a:r>
              <a:rPr lang="de-DE" noProof="0" dirty="0"/>
              <a:t>Zweite Ebene</a:t>
            </a:r>
          </a:p>
          <a:p>
            <a:pPr lvl="2" rtl="0" eaLnBrk="1" latinLnBrk="0" hangingPunct="1"/>
            <a:r>
              <a:rPr lang="de-DE" noProof="0" dirty="0"/>
              <a:t>Dritte Ebene</a:t>
            </a:r>
          </a:p>
          <a:p>
            <a:pPr lvl="3" rtl="0" eaLnBrk="1" latinLnBrk="0" hangingPunct="1"/>
            <a:r>
              <a:rPr lang="de-DE" noProof="0" dirty="0"/>
              <a:t>Vierte Ebene</a:t>
            </a:r>
          </a:p>
          <a:p>
            <a:pPr lvl="4" rtl="0" eaLnBrk="1" latinLnBrk="0" hangingPunct="1"/>
            <a:r>
              <a:rPr lang="de-DE" noProof="0" dirty="0"/>
              <a:t>Fünfte Ebene</a:t>
            </a:r>
            <a:endParaRPr kumimoji="0" lang="de-DE" noProof="0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0248A3BD-E9DE-418C-A60D-D6C2C627BB13}" type="datetime1">
              <a:rPr lang="de-DE" noProof="0" smtClean="0"/>
              <a:t>23.08.2021</a:t>
            </a:fld>
            <a:endParaRPr lang="de-DE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endParaRPr kumimoji="0" lang="de-DE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rtlCol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fld id="{69E29E33-B620-47F9-BB04-8846C2A5AFCC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4031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nank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Apex</ap:Template>
  <ap:TotalTime>0</ap:TotalTime>
  <ap:Words>1</ap:Words>
  <ap:PresentationFormat>Bildschirmpräsentation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8">
      <vt:lpstr>Book Antiqua</vt:lpstr>
      <vt:lpstr>Calibri</vt:lpstr>
      <vt:lpstr>Lucida Sans</vt:lpstr>
      <vt:lpstr>Wingdings</vt:lpstr>
      <vt:lpstr>Wingdings 2</vt:lpstr>
      <vt:lpstr>Wingdings 3</vt:lpstr>
      <vt:lpstr>Ananke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2014-09-16T21:28:23Z</dcterms:created>
  <dcterms:modified xsi:type="dcterms:W3CDTF">2021-08-23T02:39:28Z</dcterms:modified>
</cp:coreProperties>
</file>