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5316" autoAdjust="0"/>
  </p:normalViewPr>
  <p:slideViewPr>
    <p:cSldViewPr snapToGrid="0">
      <p:cViewPr varScale="1">
        <p:scale>
          <a:sx n="123" d="100"/>
          <a:sy n="123" d="100"/>
        </p:scale>
        <p:origin x="10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Relationship Type="http://schemas.microsoft.com/office/2016/11/relationships/changesInfo" Target="/ppt/changesInfos/changesInfo1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8-12T07:30:16.171" v="21" actId="790"/>
      <pc:docMkLst>
        <pc:docMk/>
      </pc:docMkLst>
      <pc:sldChg chg="modSp mod modNotes modNotesTx">
        <pc:chgData name="Fake Test User" userId="SID-0" providerId="Test" clId="FakeClientId" dt="2021-08-12T07:29:44.592" v="18" actId="790"/>
        <pc:sldMkLst>
          <pc:docMk/>
          <pc:sldMk cId="1092533690" sldId="256"/>
        </pc:sldMkLst>
        <pc:spChg chg="mod">
          <ac:chgData name="Fake Test User" userId="SID-0" providerId="Test" clId="FakeClientId" dt="2021-08-12T07:26:51.131" v="0" actId="790"/>
          <ac:spMkLst>
            <pc:docMk/>
            <pc:sldMk cId="1092533690" sldId="256"/>
            <ac:spMk id="2" creationId="{00000000-0000-0000-0000-000000000000}"/>
          </ac:spMkLst>
        </pc:spChg>
        <pc:spChg chg="mod">
          <ac:chgData name="Fake Test User" userId="SID-0" providerId="Test" clId="FakeClientId" dt="2021-08-12T07:26:51.131" v="0" actId="790"/>
          <ac:spMkLst>
            <pc:docMk/>
            <pc:sldMk cId="1092533690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8-12T07:30:16.171" v="21" actId="790"/>
        <pc:sldMasterMkLst>
          <pc:docMk/>
          <pc:sldMasterMk cId="0" sldId="2147483768"/>
        </pc:sldMasterMkLst>
        <pc:spChg chg="mod">
          <ac:chgData name="Fake Test User" userId="SID-0" providerId="Test" clId="FakeClientId" dt="2021-08-12T07:27:15.240" v="2" actId="790"/>
          <ac:spMkLst>
            <pc:docMk/>
            <pc:sldMasterMk cId="0" sldId="2147483768"/>
            <ac:spMk id="2" creationId="{00000000-0000-0000-0000-000000000000}"/>
          </ac:spMkLst>
        </pc:spChg>
        <pc:spChg chg="mod">
          <ac:chgData name="Fake Test User" userId="SID-0" providerId="Test" clId="FakeClientId" dt="2021-08-12T07:27:15.240" v="2" actId="790"/>
          <ac:spMkLst>
            <pc:docMk/>
            <pc:sldMasterMk cId="0" sldId="2147483768"/>
            <ac:spMk id="3" creationId="{00000000-0000-0000-0000-000000000000}"/>
          </ac:spMkLst>
        </pc:spChg>
        <pc:spChg chg="mod">
          <ac:chgData name="Fake Test User" userId="SID-0" providerId="Test" clId="FakeClientId" dt="2021-08-12T07:27:15.240" v="2" actId="790"/>
          <ac:spMkLst>
            <pc:docMk/>
            <pc:sldMasterMk cId="0" sldId="2147483768"/>
            <ac:spMk id="4" creationId="{00000000-0000-0000-0000-000000000000}"/>
          </ac:spMkLst>
        </pc:spChg>
        <pc:spChg chg="mod">
          <ac:chgData name="Fake Test User" userId="SID-0" providerId="Test" clId="FakeClientId" dt="2021-08-12T07:27:15.240" v="2" actId="790"/>
          <ac:spMkLst>
            <pc:docMk/>
            <pc:sldMasterMk cId="0" sldId="2147483768"/>
            <ac:spMk id="5" creationId="{00000000-0000-0000-0000-000000000000}"/>
          </ac:spMkLst>
        </pc:spChg>
        <pc:spChg chg="mod">
          <ac:chgData name="Fake Test User" userId="SID-0" providerId="Test" clId="FakeClientId" dt="2021-08-12T07:27:15.240" v="2" actId="790"/>
          <ac:spMkLst>
            <pc:docMk/>
            <pc:sldMasterMk cId="0" sldId="214748376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8-12T07:30:16.171" v="21" actId="790"/>
          <pc:sldLayoutMkLst>
            <pc:docMk/>
            <pc:sldMasterMk cId="0" sldId="2147483768"/>
            <pc:sldLayoutMk cId="0" sldId="2147483769"/>
          </pc:sldLayoutMkLst>
          <pc:spChg chg="mod">
            <ac:chgData name="Fake Test User" userId="SID-0" providerId="Test" clId="FakeClientId" dt="2021-08-12T07:30:16.171" v="21" actId="790"/>
            <ac:spMkLst>
              <pc:docMk/>
              <pc:sldMasterMk cId="0" sldId="2147483768"/>
              <pc:sldLayoutMk cId="0" sldId="2147483769"/>
              <ac:spMk id="2" creationId="{00000000-0000-0000-0000-000000000000}"/>
            </ac:spMkLst>
          </pc:spChg>
          <pc:spChg chg="mod">
            <ac:chgData name="Fake Test User" userId="SID-0" providerId="Test" clId="FakeClientId" dt="2021-08-12T07:30:16.171" v="21" actId="790"/>
            <ac:spMkLst>
              <pc:docMk/>
              <pc:sldMasterMk cId="0" sldId="2147483768"/>
              <pc:sldLayoutMk cId="0" sldId="2147483769"/>
              <ac:spMk id="3" creationId="{00000000-0000-0000-0000-000000000000}"/>
            </ac:spMkLst>
          </pc:spChg>
          <pc:spChg chg="mod">
            <ac:chgData name="Fake Test User" userId="SID-0" providerId="Test" clId="FakeClientId" dt="2021-08-12T07:30:16.171" v="21" actId="790"/>
            <ac:spMkLst>
              <pc:docMk/>
              <pc:sldMasterMk cId="0" sldId="2147483768"/>
              <pc:sldLayoutMk cId="0" sldId="2147483769"/>
              <ac:spMk id="4" creationId="{00000000-0000-0000-0000-000000000000}"/>
            </ac:spMkLst>
          </pc:spChg>
          <pc:spChg chg="mod">
            <ac:chgData name="Fake Test User" userId="SID-0" providerId="Test" clId="FakeClientId" dt="2021-08-12T07:30:16.171" v="21" actId="790"/>
            <ac:spMkLst>
              <pc:docMk/>
              <pc:sldMasterMk cId="0" sldId="2147483768"/>
              <pc:sldLayoutMk cId="0" sldId="2147483769"/>
              <ac:spMk id="5" creationId="{00000000-0000-0000-0000-000000000000}"/>
            </ac:spMkLst>
          </pc:spChg>
          <pc:spChg chg="mod">
            <ac:chgData name="Fake Test User" userId="SID-0" providerId="Test" clId="FakeClientId" dt="2021-08-12T07:30:16.171" v="21" actId="790"/>
            <ac:spMkLst>
              <pc:docMk/>
              <pc:sldMasterMk cId="0" sldId="2147483768"/>
              <pc:sldLayoutMk cId="0" sldId="214748376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2T07:27:52.756" v="5" actId="790"/>
          <pc:sldLayoutMkLst>
            <pc:docMk/>
            <pc:sldMasterMk cId="0" sldId="2147483768"/>
            <pc:sldLayoutMk cId="0" sldId="2147483770"/>
          </pc:sldLayoutMkLst>
          <pc:spChg chg="mod">
            <ac:chgData name="Fake Test User" userId="SID-0" providerId="Test" clId="FakeClientId" dt="2021-08-12T07:27:52.756" v="5" actId="790"/>
            <ac:spMkLst>
              <pc:docMk/>
              <pc:sldMasterMk cId="0" sldId="2147483768"/>
              <pc:sldLayoutMk cId="0" sldId="2147483770"/>
              <ac:spMk id="2" creationId="{00000000-0000-0000-0000-000000000000}"/>
            </ac:spMkLst>
          </pc:spChg>
          <pc:spChg chg="mod">
            <ac:chgData name="Fake Test User" userId="SID-0" providerId="Test" clId="FakeClientId" dt="2021-08-12T07:27:52.756" v="5" actId="790"/>
            <ac:spMkLst>
              <pc:docMk/>
              <pc:sldMasterMk cId="0" sldId="2147483768"/>
              <pc:sldLayoutMk cId="0" sldId="2147483770"/>
              <ac:spMk id="3" creationId="{00000000-0000-0000-0000-000000000000}"/>
            </ac:spMkLst>
          </pc:spChg>
          <pc:spChg chg="mod">
            <ac:chgData name="Fake Test User" userId="SID-0" providerId="Test" clId="FakeClientId" dt="2021-08-12T07:27:52.756" v="5" actId="790"/>
            <ac:spMkLst>
              <pc:docMk/>
              <pc:sldMasterMk cId="0" sldId="2147483768"/>
              <pc:sldLayoutMk cId="0" sldId="2147483770"/>
              <ac:spMk id="4" creationId="{00000000-0000-0000-0000-000000000000}"/>
            </ac:spMkLst>
          </pc:spChg>
          <pc:spChg chg="mod">
            <ac:chgData name="Fake Test User" userId="SID-0" providerId="Test" clId="FakeClientId" dt="2021-08-12T07:27:52.756" v="5" actId="790"/>
            <ac:spMkLst>
              <pc:docMk/>
              <pc:sldMasterMk cId="0" sldId="2147483768"/>
              <pc:sldLayoutMk cId="0" sldId="2147483770"/>
              <ac:spMk id="5" creationId="{00000000-0000-0000-0000-000000000000}"/>
            </ac:spMkLst>
          </pc:spChg>
          <pc:spChg chg="mod">
            <ac:chgData name="Fake Test User" userId="SID-0" providerId="Test" clId="FakeClientId" dt="2021-08-12T07:27:52.756" v="5" actId="790"/>
            <ac:spMkLst>
              <pc:docMk/>
              <pc:sldMasterMk cId="0" sldId="2147483768"/>
              <pc:sldLayoutMk cId="0" sldId="214748377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2T07:28:01.053" v="6" actId="790"/>
          <pc:sldLayoutMkLst>
            <pc:docMk/>
            <pc:sldMasterMk cId="0" sldId="2147483768"/>
            <pc:sldLayoutMk cId="0" sldId="2147483771"/>
          </pc:sldLayoutMkLst>
          <pc:spChg chg="mod">
            <ac:chgData name="Fake Test User" userId="SID-0" providerId="Test" clId="FakeClientId" dt="2021-08-12T07:28:01.053" v="6" actId="790"/>
            <ac:spMkLst>
              <pc:docMk/>
              <pc:sldMasterMk cId="0" sldId="2147483768"/>
              <pc:sldLayoutMk cId="0" sldId="2147483771"/>
              <ac:spMk id="2" creationId="{00000000-0000-0000-0000-000000000000}"/>
            </ac:spMkLst>
          </pc:spChg>
          <pc:spChg chg="mod">
            <ac:chgData name="Fake Test User" userId="SID-0" providerId="Test" clId="FakeClientId" dt="2021-08-12T07:28:01.053" v="6" actId="790"/>
            <ac:spMkLst>
              <pc:docMk/>
              <pc:sldMasterMk cId="0" sldId="2147483768"/>
              <pc:sldLayoutMk cId="0" sldId="2147483771"/>
              <ac:spMk id="3" creationId="{00000000-0000-0000-0000-000000000000}"/>
            </ac:spMkLst>
          </pc:spChg>
          <pc:spChg chg="mod">
            <ac:chgData name="Fake Test User" userId="SID-0" providerId="Test" clId="FakeClientId" dt="2021-08-12T07:28:01.053" v="6" actId="790"/>
            <ac:spMkLst>
              <pc:docMk/>
              <pc:sldMasterMk cId="0" sldId="2147483768"/>
              <pc:sldLayoutMk cId="0" sldId="2147483771"/>
              <ac:spMk id="4" creationId="{00000000-0000-0000-0000-000000000000}"/>
            </ac:spMkLst>
          </pc:spChg>
          <pc:spChg chg="mod">
            <ac:chgData name="Fake Test User" userId="SID-0" providerId="Test" clId="FakeClientId" dt="2021-08-12T07:28:01.053" v="6" actId="790"/>
            <ac:spMkLst>
              <pc:docMk/>
              <pc:sldMasterMk cId="0" sldId="2147483768"/>
              <pc:sldLayoutMk cId="0" sldId="2147483771"/>
              <ac:spMk id="5" creationId="{00000000-0000-0000-0000-000000000000}"/>
            </ac:spMkLst>
          </pc:spChg>
          <pc:spChg chg="mod">
            <ac:chgData name="Fake Test User" userId="SID-0" providerId="Test" clId="FakeClientId" dt="2021-08-12T07:28:01.053" v="6" actId="790"/>
            <ac:spMkLst>
              <pc:docMk/>
              <pc:sldMasterMk cId="0" sldId="2147483768"/>
              <pc:sldLayoutMk cId="0" sldId="214748377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2T07:28:07.428" v="7" actId="790"/>
          <pc:sldLayoutMkLst>
            <pc:docMk/>
            <pc:sldMasterMk cId="0" sldId="2147483768"/>
            <pc:sldLayoutMk cId="0" sldId="2147483772"/>
          </pc:sldLayoutMkLst>
          <pc:spChg chg="mod">
            <ac:chgData name="Fake Test User" userId="SID-0" providerId="Test" clId="FakeClientId" dt="2021-08-12T07:28:07.428" v="7" actId="790"/>
            <ac:spMkLst>
              <pc:docMk/>
              <pc:sldMasterMk cId="0" sldId="2147483768"/>
              <pc:sldLayoutMk cId="0" sldId="2147483772"/>
              <ac:spMk id="2" creationId="{00000000-0000-0000-0000-000000000000}"/>
            </ac:spMkLst>
          </pc:spChg>
          <pc:spChg chg="mod">
            <ac:chgData name="Fake Test User" userId="SID-0" providerId="Test" clId="FakeClientId" dt="2021-08-12T07:28:07.428" v="7" actId="790"/>
            <ac:spMkLst>
              <pc:docMk/>
              <pc:sldMasterMk cId="0" sldId="2147483768"/>
              <pc:sldLayoutMk cId="0" sldId="2147483772"/>
              <ac:spMk id="5" creationId="{00000000-0000-0000-0000-000000000000}"/>
            </ac:spMkLst>
          </pc:spChg>
          <pc:spChg chg="mod">
            <ac:chgData name="Fake Test User" userId="SID-0" providerId="Test" clId="FakeClientId" dt="2021-08-12T07:28:07.428" v="7" actId="790"/>
            <ac:spMkLst>
              <pc:docMk/>
              <pc:sldMasterMk cId="0" sldId="2147483768"/>
              <pc:sldLayoutMk cId="0" sldId="2147483772"/>
              <ac:spMk id="6" creationId="{00000000-0000-0000-0000-000000000000}"/>
            </ac:spMkLst>
          </pc:spChg>
          <pc:spChg chg="mod">
            <ac:chgData name="Fake Test User" userId="SID-0" providerId="Test" clId="FakeClientId" dt="2021-08-12T07:28:07.428" v="7" actId="790"/>
            <ac:spMkLst>
              <pc:docMk/>
              <pc:sldMasterMk cId="0" sldId="2147483768"/>
              <pc:sldLayoutMk cId="0" sldId="2147483772"/>
              <ac:spMk id="7" creationId="{00000000-0000-0000-0000-000000000000}"/>
            </ac:spMkLst>
          </pc:spChg>
          <pc:spChg chg="mod">
            <ac:chgData name="Fake Test User" userId="SID-0" providerId="Test" clId="FakeClientId" dt="2021-08-12T07:28:07.428" v="7" actId="790"/>
            <ac:spMkLst>
              <pc:docMk/>
              <pc:sldMasterMk cId="0" sldId="2147483768"/>
              <pc:sldLayoutMk cId="0" sldId="2147483772"/>
              <ac:spMk id="10" creationId="{00000000-0000-0000-0000-000000000000}"/>
            </ac:spMkLst>
          </pc:spChg>
          <pc:spChg chg="mod">
            <ac:chgData name="Fake Test User" userId="SID-0" providerId="Test" clId="FakeClientId" dt="2021-08-12T07:28:07.428" v="7" actId="790"/>
            <ac:spMkLst>
              <pc:docMk/>
              <pc:sldMasterMk cId="0" sldId="2147483768"/>
              <pc:sldLayoutMk cId="0" sldId="2147483772"/>
              <ac:spMk id="12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2T07:28:14.616" v="8" actId="790"/>
          <pc:sldLayoutMkLst>
            <pc:docMk/>
            <pc:sldMasterMk cId="0" sldId="2147483768"/>
            <pc:sldLayoutMk cId="0" sldId="2147483773"/>
          </pc:sldLayoutMkLst>
          <pc:spChg chg="mod">
            <ac:chgData name="Fake Test User" userId="SID-0" providerId="Test" clId="FakeClientId" dt="2021-08-12T07:28:14.616" v="8" actId="790"/>
            <ac:spMkLst>
              <pc:docMk/>
              <pc:sldMasterMk cId="0" sldId="2147483768"/>
              <pc:sldLayoutMk cId="0" sldId="2147483773"/>
              <ac:spMk id="2" creationId="{00000000-0000-0000-0000-000000000000}"/>
            </ac:spMkLst>
          </pc:spChg>
          <pc:spChg chg="mod">
            <ac:chgData name="Fake Test User" userId="SID-0" providerId="Test" clId="FakeClientId" dt="2021-08-12T07:28:14.616" v="8" actId="790"/>
            <ac:spMkLst>
              <pc:docMk/>
              <pc:sldMasterMk cId="0" sldId="2147483768"/>
              <pc:sldLayoutMk cId="0" sldId="2147483773"/>
              <ac:spMk id="3" creationId="{00000000-0000-0000-0000-000000000000}"/>
            </ac:spMkLst>
          </pc:spChg>
          <pc:spChg chg="mod">
            <ac:chgData name="Fake Test User" userId="SID-0" providerId="Test" clId="FakeClientId" dt="2021-08-12T07:28:14.616" v="8" actId="790"/>
            <ac:spMkLst>
              <pc:docMk/>
              <pc:sldMasterMk cId="0" sldId="2147483768"/>
              <pc:sldLayoutMk cId="0" sldId="2147483773"/>
              <ac:spMk id="5" creationId="{00000000-0000-0000-0000-000000000000}"/>
            </ac:spMkLst>
          </pc:spChg>
          <pc:spChg chg="mod">
            <ac:chgData name="Fake Test User" userId="SID-0" providerId="Test" clId="FakeClientId" dt="2021-08-12T07:28:14.616" v="8" actId="790"/>
            <ac:spMkLst>
              <pc:docMk/>
              <pc:sldMasterMk cId="0" sldId="2147483768"/>
              <pc:sldLayoutMk cId="0" sldId="2147483773"/>
              <ac:spMk id="7" creationId="{00000000-0000-0000-0000-000000000000}"/>
            </ac:spMkLst>
          </pc:spChg>
          <pc:spChg chg="mod">
            <ac:chgData name="Fake Test User" userId="SID-0" providerId="Test" clId="FakeClientId" dt="2021-08-12T07:28:14.616" v="8" actId="790"/>
            <ac:spMkLst>
              <pc:docMk/>
              <pc:sldMasterMk cId="0" sldId="2147483768"/>
              <pc:sldLayoutMk cId="0" sldId="2147483773"/>
              <ac:spMk id="8" creationId="{00000000-0000-0000-0000-000000000000}"/>
            </ac:spMkLst>
          </pc:spChg>
          <pc:spChg chg="mod">
            <ac:chgData name="Fake Test User" userId="SID-0" providerId="Test" clId="FakeClientId" dt="2021-08-12T07:28:14.616" v="8" actId="790"/>
            <ac:spMkLst>
              <pc:docMk/>
              <pc:sldMasterMk cId="0" sldId="2147483768"/>
              <pc:sldLayoutMk cId="0" sldId="2147483773"/>
              <ac:spMk id="9" creationId="{00000000-0000-0000-0000-000000000000}"/>
            </ac:spMkLst>
          </pc:spChg>
          <pc:spChg chg="mod">
            <ac:chgData name="Fake Test User" userId="SID-0" providerId="Test" clId="FakeClientId" dt="2021-08-12T07:28:14.616" v="8" actId="790"/>
            <ac:spMkLst>
              <pc:docMk/>
              <pc:sldMasterMk cId="0" sldId="2147483768"/>
              <pc:sldLayoutMk cId="0" sldId="2147483773"/>
              <ac:spMk id="11" creationId="{00000000-0000-0000-0000-000000000000}"/>
            </ac:spMkLst>
          </pc:spChg>
          <pc:spChg chg="mod">
            <ac:chgData name="Fake Test User" userId="SID-0" providerId="Test" clId="FakeClientId" dt="2021-08-12T07:28:14.616" v="8" actId="790"/>
            <ac:spMkLst>
              <pc:docMk/>
              <pc:sldMasterMk cId="0" sldId="2147483768"/>
              <pc:sldLayoutMk cId="0" sldId="2147483773"/>
              <ac:spMk id="13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2T07:28:24.975" v="9" actId="790"/>
          <pc:sldLayoutMkLst>
            <pc:docMk/>
            <pc:sldMasterMk cId="0" sldId="2147483768"/>
            <pc:sldLayoutMk cId="0" sldId="2147483774"/>
          </pc:sldLayoutMkLst>
          <pc:spChg chg="mod">
            <ac:chgData name="Fake Test User" userId="SID-0" providerId="Test" clId="FakeClientId" dt="2021-08-12T07:28:24.975" v="9" actId="790"/>
            <ac:spMkLst>
              <pc:docMk/>
              <pc:sldMasterMk cId="0" sldId="2147483768"/>
              <pc:sldLayoutMk cId="0" sldId="2147483774"/>
              <ac:spMk id="2" creationId="{00000000-0000-0000-0000-000000000000}"/>
            </ac:spMkLst>
          </pc:spChg>
          <pc:spChg chg="mod">
            <ac:chgData name="Fake Test User" userId="SID-0" providerId="Test" clId="FakeClientId" dt="2021-08-12T07:28:24.975" v="9" actId="790"/>
            <ac:spMkLst>
              <pc:docMk/>
              <pc:sldMasterMk cId="0" sldId="2147483768"/>
              <pc:sldLayoutMk cId="0" sldId="2147483774"/>
              <ac:spMk id="3" creationId="{00000000-0000-0000-0000-000000000000}"/>
            </ac:spMkLst>
          </pc:spChg>
          <pc:spChg chg="mod">
            <ac:chgData name="Fake Test User" userId="SID-0" providerId="Test" clId="FakeClientId" dt="2021-08-12T07:28:24.975" v="9" actId="790"/>
            <ac:spMkLst>
              <pc:docMk/>
              <pc:sldMasterMk cId="0" sldId="2147483768"/>
              <pc:sldLayoutMk cId="0" sldId="2147483774"/>
              <ac:spMk id="4" creationId="{00000000-0000-0000-0000-000000000000}"/>
            </ac:spMkLst>
          </pc:spChg>
          <pc:spChg chg="mod">
            <ac:chgData name="Fake Test User" userId="SID-0" providerId="Test" clId="FakeClientId" dt="2021-08-12T07:28:24.975" v="9" actId="790"/>
            <ac:spMkLst>
              <pc:docMk/>
              <pc:sldMasterMk cId="0" sldId="2147483768"/>
              <pc:sldLayoutMk cId="0" sldId="214748377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2T07:28:34.420" v="10" actId="790"/>
          <pc:sldLayoutMkLst>
            <pc:docMk/>
            <pc:sldMasterMk cId="0" sldId="2147483768"/>
            <pc:sldLayoutMk cId="0" sldId="2147483775"/>
          </pc:sldLayoutMkLst>
          <pc:spChg chg="mod">
            <ac:chgData name="Fake Test User" userId="SID-0" providerId="Test" clId="FakeClientId" dt="2021-08-12T07:28:34.420" v="10" actId="790"/>
            <ac:spMkLst>
              <pc:docMk/>
              <pc:sldMasterMk cId="0" sldId="2147483768"/>
              <pc:sldLayoutMk cId="0" sldId="2147483775"/>
              <ac:spMk id="5" creationId="{00000000-0000-0000-0000-000000000000}"/>
            </ac:spMkLst>
          </pc:spChg>
          <pc:spChg chg="mod">
            <ac:chgData name="Fake Test User" userId="SID-0" providerId="Test" clId="FakeClientId" dt="2021-08-12T07:28:34.420" v="10" actId="790"/>
            <ac:spMkLst>
              <pc:docMk/>
              <pc:sldMasterMk cId="0" sldId="2147483768"/>
              <pc:sldLayoutMk cId="0" sldId="2147483775"/>
              <ac:spMk id="6" creationId="{00000000-0000-0000-0000-000000000000}"/>
            </ac:spMkLst>
          </pc:spChg>
          <pc:spChg chg="mod">
            <ac:chgData name="Fake Test User" userId="SID-0" providerId="Test" clId="FakeClientId" dt="2021-08-12T07:28:34.420" v="10" actId="790"/>
            <ac:spMkLst>
              <pc:docMk/>
              <pc:sldMasterMk cId="0" sldId="2147483768"/>
              <pc:sldLayoutMk cId="0" sldId="2147483775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2T07:28:45.201" v="11" actId="790"/>
          <pc:sldLayoutMkLst>
            <pc:docMk/>
            <pc:sldMasterMk cId="0" sldId="2147483768"/>
            <pc:sldLayoutMk cId="0" sldId="2147483776"/>
          </pc:sldLayoutMkLst>
          <pc:spChg chg="mod">
            <ac:chgData name="Fake Test User" userId="SID-0" providerId="Test" clId="FakeClientId" dt="2021-08-12T07:28:45.201" v="11" actId="790"/>
            <ac:spMkLst>
              <pc:docMk/>
              <pc:sldMasterMk cId="0" sldId="2147483768"/>
              <pc:sldLayoutMk cId="0" sldId="2147483776"/>
              <ac:spMk id="2" creationId="{00000000-0000-0000-0000-000000000000}"/>
            </ac:spMkLst>
          </pc:spChg>
          <pc:spChg chg="mod">
            <ac:chgData name="Fake Test User" userId="SID-0" providerId="Test" clId="FakeClientId" dt="2021-08-12T07:28:45.201" v="11" actId="790"/>
            <ac:spMkLst>
              <pc:docMk/>
              <pc:sldMasterMk cId="0" sldId="2147483768"/>
              <pc:sldLayoutMk cId="0" sldId="2147483776"/>
              <ac:spMk id="4" creationId="{00000000-0000-0000-0000-000000000000}"/>
            </ac:spMkLst>
          </pc:spChg>
          <pc:spChg chg="mod">
            <ac:chgData name="Fake Test User" userId="SID-0" providerId="Test" clId="FakeClientId" dt="2021-08-12T07:28:45.201" v="11" actId="790"/>
            <ac:spMkLst>
              <pc:docMk/>
              <pc:sldMasterMk cId="0" sldId="2147483768"/>
              <pc:sldLayoutMk cId="0" sldId="2147483776"/>
              <ac:spMk id="5" creationId="{00000000-0000-0000-0000-000000000000}"/>
            </ac:spMkLst>
          </pc:spChg>
          <pc:spChg chg="mod">
            <ac:chgData name="Fake Test User" userId="SID-0" providerId="Test" clId="FakeClientId" dt="2021-08-12T07:28:45.201" v="11" actId="790"/>
            <ac:spMkLst>
              <pc:docMk/>
              <pc:sldMasterMk cId="0" sldId="2147483768"/>
              <pc:sldLayoutMk cId="0" sldId="2147483776"/>
              <ac:spMk id="6" creationId="{00000000-0000-0000-0000-000000000000}"/>
            </ac:spMkLst>
          </pc:spChg>
          <pc:spChg chg="mod">
            <ac:chgData name="Fake Test User" userId="SID-0" providerId="Test" clId="FakeClientId" dt="2021-08-12T07:28:45.201" v="11" actId="790"/>
            <ac:spMkLst>
              <pc:docMk/>
              <pc:sldMasterMk cId="0" sldId="2147483768"/>
              <pc:sldLayoutMk cId="0" sldId="2147483776"/>
              <ac:spMk id="7" creationId="{00000000-0000-0000-0000-000000000000}"/>
            </ac:spMkLst>
          </pc:spChg>
          <pc:spChg chg="mod">
            <ac:chgData name="Fake Test User" userId="SID-0" providerId="Test" clId="FakeClientId" dt="2021-08-12T07:28:45.201" v="11" actId="790"/>
            <ac:spMkLst>
              <pc:docMk/>
              <pc:sldMasterMk cId="0" sldId="2147483768"/>
              <pc:sldLayoutMk cId="0" sldId="2147483776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2T07:28:51.420" v="12" actId="790"/>
          <pc:sldLayoutMkLst>
            <pc:docMk/>
            <pc:sldMasterMk cId="0" sldId="2147483768"/>
            <pc:sldLayoutMk cId="0" sldId="2147483777"/>
          </pc:sldLayoutMkLst>
          <pc:spChg chg="mod">
            <ac:chgData name="Fake Test User" userId="SID-0" providerId="Test" clId="FakeClientId" dt="2021-08-12T07:28:51.420" v="12" actId="790"/>
            <ac:spMkLst>
              <pc:docMk/>
              <pc:sldMasterMk cId="0" sldId="2147483768"/>
              <pc:sldLayoutMk cId="0" sldId="2147483777"/>
              <ac:spMk id="2" creationId="{00000000-0000-0000-0000-000000000000}"/>
            </ac:spMkLst>
          </pc:spChg>
          <pc:spChg chg="mod">
            <ac:chgData name="Fake Test User" userId="SID-0" providerId="Test" clId="FakeClientId" dt="2021-08-12T07:28:51.420" v="12" actId="790"/>
            <ac:spMkLst>
              <pc:docMk/>
              <pc:sldMasterMk cId="0" sldId="2147483768"/>
              <pc:sldLayoutMk cId="0" sldId="2147483777"/>
              <ac:spMk id="3" creationId="{00000000-0000-0000-0000-000000000000}"/>
            </ac:spMkLst>
          </pc:spChg>
          <pc:spChg chg="mod">
            <ac:chgData name="Fake Test User" userId="SID-0" providerId="Test" clId="FakeClientId" dt="2021-08-12T07:28:51.420" v="12" actId="790"/>
            <ac:spMkLst>
              <pc:docMk/>
              <pc:sldMasterMk cId="0" sldId="2147483768"/>
              <pc:sldLayoutMk cId="0" sldId="2147483777"/>
              <ac:spMk id="4" creationId="{00000000-0000-0000-0000-000000000000}"/>
            </ac:spMkLst>
          </pc:spChg>
          <pc:spChg chg="mod">
            <ac:chgData name="Fake Test User" userId="SID-0" providerId="Test" clId="FakeClientId" dt="2021-08-12T07:28:51.420" v="12" actId="790"/>
            <ac:spMkLst>
              <pc:docMk/>
              <pc:sldMasterMk cId="0" sldId="2147483768"/>
              <pc:sldLayoutMk cId="0" sldId="2147483777"/>
              <ac:spMk id="5" creationId="{00000000-0000-0000-0000-000000000000}"/>
            </ac:spMkLst>
          </pc:spChg>
          <pc:spChg chg="mod">
            <ac:chgData name="Fake Test User" userId="SID-0" providerId="Test" clId="FakeClientId" dt="2021-08-12T07:28:51.420" v="12" actId="790"/>
            <ac:spMkLst>
              <pc:docMk/>
              <pc:sldMasterMk cId="0" sldId="2147483768"/>
              <pc:sldLayoutMk cId="0" sldId="2147483777"/>
              <ac:spMk id="6" creationId="{00000000-0000-0000-0000-000000000000}"/>
            </ac:spMkLst>
          </pc:spChg>
          <pc:spChg chg="mod">
            <ac:chgData name="Fake Test User" userId="SID-0" providerId="Test" clId="FakeClientId" dt="2021-08-12T07:28:51.420" v="12" actId="790"/>
            <ac:spMkLst>
              <pc:docMk/>
              <pc:sldMasterMk cId="0" sldId="2147483768"/>
              <pc:sldLayoutMk cId="0" sldId="2147483777"/>
              <ac:spMk id="7" creationId="{00000000-0000-0000-0000-000000000000}"/>
            </ac:spMkLst>
          </pc:spChg>
          <pc:spChg chg="mod">
            <ac:chgData name="Fake Test User" userId="SID-0" providerId="Test" clId="FakeClientId" dt="2021-08-12T07:28:51.420" v="12" actId="790"/>
            <ac:spMkLst>
              <pc:docMk/>
              <pc:sldMasterMk cId="0" sldId="2147483768"/>
              <pc:sldLayoutMk cId="0" sldId="2147483777"/>
              <ac:spMk id="10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2T07:28:55.639" v="13" actId="790"/>
          <pc:sldLayoutMkLst>
            <pc:docMk/>
            <pc:sldMasterMk cId="0" sldId="2147483768"/>
            <pc:sldLayoutMk cId="0" sldId="2147483778"/>
          </pc:sldLayoutMkLst>
          <pc:spChg chg="mod">
            <ac:chgData name="Fake Test User" userId="SID-0" providerId="Test" clId="FakeClientId" dt="2021-08-12T07:28:55.639" v="13" actId="790"/>
            <ac:spMkLst>
              <pc:docMk/>
              <pc:sldMasterMk cId="0" sldId="2147483768"/>
              <pc:sldLayoutMk cId="0" sldId="2147483778"/>
              <ac:spMk id="2" creationId="{00000000-0000-0000-0000-000000000000}"/>
            </ac:spMkLst>
          </pc:spChg>
          <pc:spChg chg="mod">
            <ac:chgData name="Fake Test User" userId="SID-0" providerId="Test" clId="FakeClientId" dt="2021-08-12T07:28:55.639" v="13" actId="790"/>
            <ac:spMkLst>
              <pc:docMk/>
              <pc:sldMasterMk cId="0" sldId="2147483768"/>
              <pc:sldLayoutMk cId="0" sldId="2147483778"/>
              <ac:spMk id="3" creationId="{00000000-0000-0000-0000-000000000000}"/>
            </ac:spMkLst>
          </pc:spChg>
          <pc:spChg chg="mod">
            <ac:chgData name="Fake Test User" userId="SID-0" providerId="Test" clId="FakeClientId" dt="2021-08-12T07:28:55.639" v="13" actId="790"/>
            <ac:spMkLst>
              <pc:docMk/>
              <pc:sldMasterMk cId="0" sldId="2147483768"/>
              <pc:sldLayoutMk cId="0" sldId="2147483778"/>
              <ac:spMk id="4" creationId="{00000000-0000-0000-0000-000000000000}"/>
            </ac:spMkLst>
          </pc:spChg>
          <pc:spChg chg="mod">
            <ac:chgData name="Fake Test User" userId="SID-0" providerId="Test" clId="FakeClientId" dt="2021-08-12T07:28:55.639" v="13" actId="790"/>
            <ac:spMkLst>
              <pc:docMk/>
              <pc:sldMasterMk cId="0" sldId="2147483768"/>
              <pc:sldLayoutMk cId="0" sldId="2147483778"/>
              <ac:spMk id="5" creationId="{00000000-0000-0000-0000-000000000000}"/>
            </ac:spMkLst>
          </pc:spChg>
          <pc:spChg chg="mod">
            <ac:chgData name="Fake Test User" userId="SID-0" providerId="Test" clId="FakeClientId" dt="2021-08-12T07:28:55.639" v="13" actId="790"/>
            <ac:spMkLst>
              <pc:docMk/>
              <pc:sldMasterMk cId="0" sldId="2147483768"/>
              <pc:sldLayoutMk cId="0" sldId="2147483778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2T07:28:59.311" v="14" actId="790"/>
          <pc:sldLayoutMkLst>
            <pc:docMk/>
            <pc:sldMasterMk cId="0" sldId="2147483768"/>
            <pc:sldLayoutMk cId="0" sldId="2147483779"/>
          </pc:sldLayoutMkLst>
          <pc:spChg chg="mod">
            <ac:chgData name="Fake Test User" userId="SID-0" providerId="Test" clId="FakeClientId" dt="2021-08-12T07:28:59.311" v="14" actId="790"/>
            <ac:spMkLst>
              <pc:docMk/>
              <pc:sldMasterMk cId="0" sldId="2147483768"/>
              <pc:sldLayoutMk cId="0" sldId="2147483779"/>
              <ac:spMk id="2" creationId="{00000000-0000-0000-0000-000000000000}"/>
            </ac:spMkLst>
          </pc:spChg>
          <pc:spChg chg="mod">
            <ac:chgData name="Fake Test User" userId="SID-0" providerId="Test" clId="FakeClientId" dt="2021-08-12T07:28:59.311" v="14" actId="790"/>
            <ac:spMkLst>
              <pc:docMk/>
              <pc:sldMasterMk cId="0" sldId="2147483768"/>
              <pc:sldLayoutMk cId="0" sldId="2147483779"/>
              <ac:spMk id="3" creationId="{00000000-0000-0000-0000-000000000000}"/>
            </ac:spMkLst>
          </pc:spChg>
          <pc:spChg chg="mod">
            <ac:chgData name="Fake Test User" userId="SID-0" providerId="Test" clId="FakeClientId" dt="2021-08-12T07:28:59.311" v="14" actId="790"/>
            <ac:spMkLst>
              <pc:docMk/>
              <pc:sldMasterMk cId="0" sldId="2147483768"/>
              <pc:sldLayoutMk cId="0" sldId="2147483779"/>
              <ac:spMk id="4" creationId="{00000000-0000-0000-0000-000000000000}"/>
            </ac:spMkLst>
          </pc:spChg>
          <pc:spChg chg="mod">
            <ac:chgData name="Fake Test User" userId="SID-0" providerId="Test" clId="FakeClientId" dt="2021-08-12T07:28:59.311" v="14" actId="790"/>
            <ac:spMkLst>
              <pc:docMk/>
              <pc:sldMasterMk cId="0" sldId="2147483768"/>
              <pc:sldLayoutMk cId="0" sldId="2147483779"/>
              <ac:spMk id="5" creationId="{00000000-0000-0000-0000-000000000000}"/>
            </ac:spMkLst>
          </pc:spChg>
          <pc:spChg chg="mod">
            <ac:chgData name="Fake Test User" userId="SID-0" providerId="Test" clId="FakeClientId" dt="2021-08-12T07:28:59.311" v="14" actId="790"/>
            <ac:spMkLst>
              <pc:docMk/>
              <pc:sldMasterMk cId="0" sldId="2147483768"/>
              <pc:sldLayoutMk cId="0" sldId="2147483779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D86FA0D-FE5C-4C96-80C3-2DBDE7DCC8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8AA68B3-8B72-46F0-8EAB-0EC071A3B7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18CA-3CF8-4625-BBF8-6224B2F2358A}" type="datetime1">
              <a:rPr lang="de-DE" smtClean="0"/>
              <a:t>12.08.2021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390E5B-1AED-4068-A0DA-D9BD8B459E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9518B2-1537-4E2F-947C-683D4B17E4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F19A1-6E20-4959-8DA3-B4E945AC98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365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203A1-AF30-4456-BB0E-62C56F10DDD0}" type="datetime1">
              <a:rPr lang="de-DE" smtClean="0"/>
              <a:pPr/>
              <a:t>12.08.2021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8C0D5-0516-4115-91A8-58903377055C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73104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8C0D5-0516-4115-91A8-5890337705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08205"/>
      </p:ext>
    </p:extLst>
  </p:cSld>
  <p:clrMapOvr>
    <a:masterClrMapping/>
  </p:clrMapOvr>
</p:notes>
</file>

<file path=ppt/slideLayouts/_rels/slideLayout10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1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410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58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73B83E-25AC-4F30-9137-7B813EDB1438}" type="datetime1">
              <a:rPr lang="de-DE" noProof="0" smtClean="0"/>
              <a:t>12.08.2021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</a:p>
        </p:txBody>
      </p:sp>
      <p:pic>
        <p:nvPicPr>
          <p:cNvPr id="8" name="Bild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/>
          <a:p>
            <a:pPr rtl="0"/>
            <a:fld id="{1D438AFC-5E39-4665-828F-A083FB523783}" type="datetime1">
              <a:rPr lang="de-DE" noProof="0" smtClean="0"/>
              <a:t>12.08.2021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209041"/>
            <a:ext cx="1295400" cy="4318000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400" y="1219199"/>
            <a:ext cx="5181600" cy="4267201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36CF90-E2F0-4F74-9F09-1F3E853A3F99}" type="datetime1">
              <a:rPr lang="de-DE" noProof="0" smtClean="0"/>
              <a:t>12.08.2021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371600" y="2438400"/>
            <a:ext cx="6400800" cy="3048001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BA5D4F-FED1-4406-B9F7-3261FECBB370}" type="datetime1">
              <a:rPr lang="de-DE" noProof="0" smtClean="0"/>
              <a:t>12.08.2021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9" name="Bild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A3E188-2759-48A2-B327-7514A4645282}" type="datetime1">
              <a:rPr lang="de-DE" noProof="0" smtClean="0"/>
              <a:t>12.08.2021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7" name="Bild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7800" y="3410267"/>
            <a:ext cx="6248400" cy="1456373"/>
          </a:xfrm>
        </p:spPr>
        <p:txBody>
          <a:bodyPr rtlCol="0" anchor="t">
            <a:normAutofit/>
          </a:bodyPr>
          <a:lstStyle>
            <a:lvl1pPr algn="ctr">
              <a:defRPr sz="3600" b="0" i="0" cap="all" baseline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447800" y="1503680"/>
            <a:ext cx="6248400" cy="1566862"/>
          </a:xfrm>
        </p:spPr>
        <p:txBody>
          <a:bodyPr rtlCol="0"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pic>
        <p:nvPicPr>
          <p:cNvPr id="8" name="Bild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1371600" y="2438400"/>
            <a:ext cx="3124200" cy="3124200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78C4C7-EC16-4603-AC0F-23CC2BE71603}" type="datetime1">
              <a:rPr lang="de-DE" noProof="0" smtClean="0"/>
              <a:t>12.08.2021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4648200" y="2438400"/>
            <a:ext cx="3124200" cy="3124200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pic>
        <p:nvPicPr>
          <p:cNvPr id="9" name="Bild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371600" y="2819400"/>
            <a:ext cx="3124200" cy="2743200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 hasCustomPrompt="1"/>
          </p:nvPr>
        </p:nvSpPr>
        <p:spPr>
          <a:xfrm>
            <a:off x="4648200" y="2819400"/>
            <a:ext cx="3124200" cy="2743200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371600" y="2362201"/>
            <a:ext cx="3125788" cy="451338"/>
          </a:xfrm>
        </p:spPr>
        <p:txBody>
          <a:bodyPr rtlCol="0"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359152"/>
            <a:ext cx="3127375" cy="448056"/>
          </a:xfrm>
        </p:spPr>
        <p:txBody>
          <a:bodyPr rtlCol="0"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43D307-9142-4C41-809A-96B50CBADCB2}" type="datetime1">
              <a:rPr lang="de-DE" noProof="0" smtClean="0"/>
              <a:t>12.08.2021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FB94EF-44B0-478F-8058-35F88963C3E6}" type="datetime1">
              <a:rPr lang="de-DE" noProof="0" smtClean="0"/>
              <a:t>12.08.2021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7" name="Bild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E1E5D1-9E66-4B5A-8918-DADDDE7A838F}" type="datetime1">
              <a:rPr lang="de-DE" noProof="0" smtClean="0"/>
              <a:t>12.08.2021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1" y="1676400"/>
            <a:ext cx="2819399" cy="599440"/>
          </a:xfrm>
        </p:spPr>
        <p:txBody>
          <a:bodyPr rtlCol="0" anchor="b">
            <a:noAutofit/>
          </a:bodyPr>
          <a:lstStyle>
            <a:lvl1pPr algn="ctr">
              <a:defRPr sz="1700" b="1" cap="all" spc="0" baseline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1" y="2275840"/>
            <a:ext cx="2819399" cy="2905760"/>
          </a:xfrm>
        </p:spPr>
        <p:txBody>
          <a:bodyPr rtlCol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E0BDEC-C10C-468D-9F60-DB17FC37DF19}" type="datetime1">
              <a:rPr lang="de-DE" noProof="0" smtClean="0"/>
              <a:t>12.08.2021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1371600" y="1676400"/>
            <a:ext cx="3276600" cy="3505200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kett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0" y="1676400"/>
            <a:ext cx="2819400" cy="599440"/>
          </a:xfrm>
        </p:spPr>
        <p:txBody>
          <a:bodyPr rtlCol="0" anchor="b">
            <a:noAutofit/>
          </a:bodyPr>
          <a:lstStyle>
            <a:lvl1pPr algn="ctr">
              <a:defRPr sz="1700" b="1" cap="all" spc="0" baseline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0" y="2276856"/>
            <a:ext cx="2819400" cy="2875280"/>
          </a:xfrm>
        </p:spPr>
        <p:txBody>
          <a:bodyPr rtlCol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BC071B-D25B-43B2-A9AF-0F2557099FD1}" type="datetime1">
              <a:rPr lang="de-DE" noProof="0" smtClean="0"/>
              <a:t>12.08.2021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image" Target="/ppt/media/image22.png" Id="rId13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theme" Target="/ppt/theme/theme12.xml" Id="rId12" /><Relationship Type="http://schemas.openxmlformats.org/officeDocument/2006/relationships/slideLayout" Target="/ppt/slideLayouts/slideLayout25.xml" Id="rId2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117.xml" Id="rId11" /><Relationship Type="http://schemas.openxmlformats.org/officeDocument/2006/relationships/slideLayout" Target="/ppt/slideLayouts/slideLayout58.xml" Id="rId5" /><Relationship Type="http://schemas.openxmlformats.org/officeDocument/2006/relationships/slideLayout" Target="/ppt/slideLayouts/slideLayout109.xml" Id="rId10" /><Relationship Type="http://schemas.openxmlformats.org/officeDocument/2006/relationships/slideLayout" Target="/ppt/slideLayouts/slideLayout410.xml" Id="rId4" /><Relationship Type="http://schemas.openxmlformats.org/officeDocument/2006/relationships/slideLayout" Target="/ppt/slideLayouts/slideLayout911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9573C855-C0DF-4109-9180-5091ADFF54B8}" type="datetime1">
              <a:rPr lang="de-DE" noProof="0" smtClean="0"/>
              <a:t>12.08.2021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CF40B41D-FD10-4A38-B39B-626510BD49B7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533690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Couture</ap:Template>
  <ap:TotalTime>0</ap:TotalTime>
  <ap:Words>1</ap:Words>
  <ap:PresentationFormat>Bildschirmpräsentation (4:3)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ap:HeadingPairs>
  <ap:TitlesOfParts>
    <vt:vector baseType="lpstr" size="6">
      <vt:lpstr>Arial</vt:lpstr>
      <vt:lpstr>Calibri</vt:lpstr>
      <vt:lpstr>Garamond</vt:lpstr>
      <vt:lpstr>Wingdings</vt:lpstr>
      <vt:lpstr>Couture</vt:lpstr>
      <vt:lpstr>PowerPoint-Präsentation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</dc:creator>
  <dcterms:created xsi:type="dcterms:W3CDTF">2014-09-16T21:33:25Z</dcterms:created>
  <dcterms:modified xsi:type="dcterms:W3CDTF">2021-08-12T07:30:22Z</dcterms:modified>
</cp:coreProperties>
</file>