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2T07:52:02.715" v="23" actId="790"/>
      <pc:docMkLst>
        <pc:docMk/>
      </pc:docMkLst>
      <pc:sldChg chg="modSp mod modNotes modNotesTx">
        <pc:chgData name="Fake Test User" userId="SID-0" providerId="Test" clId="FakeClientId" dt="2021-08-12T07:51:30.589" v="20" actId="790"/>
        <pc:sldMkLst>
          <pc:docMk/>
          <pc:sldMk cId="978729963" sldId="256"/>
        </pc:sldMkLst>
        <pc:spChg chg="mod">
          <ac:chgData name="Fake Test User" userId="SID-0" providerId="Test" clId="FakeClientId" dt="2021-08-12T07:48:13.431" v="0" actId="790"/>
          <ac:spMkLst>
            <pc:docMk/>
            <pc:sldMk cId="978729963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2T07:48:13.431" v="0" actId="790"/>
          <ac:spMkLst>
            <pc:docMk/>
            <pc:sldMk cId="978729963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2T07:52:02.715" v="23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2T07:48:52.135" v="3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8-12T07:48:52.135" v="3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12T07:48:52.135" v="3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12T07:48:52.135" v="3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12T07:48:52.135" v="3" actId="790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12T07:48:52.135" v="3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2T07:48:52.135" v="3" actId="790"/>
          <ac:spMkLst>
            <pc:docMk/>
            <pc:sldMasterMk cId="0" sldId="2147483660"/>
            <ac:spMk id="18" creationId="{00000000-0000-0000-0000-000000000000}"/>
          </ac:spMkLst>
        </pc:spChg>
        <pc:spChg chg="mod">
          <ac:chgData name="Fake Test User" userId="SID-0" providerId="Test" clId="FakeClientId" dt="2021-08-12T07:48:52.135" v="3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2T07:48:52.135" v="3" actId="790"/>
          <ac:spMkLst>
            <pc:docMk/>
            <pc:sldMasterMk cId="0" sldId="2147483660"/>
            <ac:spMk id="30" creationId="{00000000-0000-0000-0000-000000000000}"/>
          </ac:spMkLst>
        </pc:spChg>
        <pc:sldLayoutChg chg="modSp mod">
          <pc:chgData name="Fake Test User" userId="SID-0" providerId="Test" clId="FakeClientId" dt="2021-08-12T07:52:02.715" v="23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2T07:52:02.715" v="23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2T07:52:02.715" v="23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2T07:52:02.715" v="23" actId="790"/>
            <ac:spMkLst>
              <pc:docMk/>
              <pc:sldMasterMk cId="0" sldId="2147483660"/>
              <pc:sldLayoutMk cId="0" sldId="2147483661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2T07:52:02.715" v="23" actId="790"/>
            <ac:spMkLst>
              <pc:docMk/>
              <pc:sldMasterMk cId="0" sldId="2147483660"/>
              <pc:sldLayoutMk cId="0" sldId="2147483661"/>
              <ac:spMk id="27" creationId="{00000000-0000-0000-0000-000000000000}"/>
            </ac:spMkLst>
          </pc:spChg>
          <pc:spChg chg="mod">
            <ac:chgData name="Fake Test User" userId="SID-0" providerId="Test" clId="FakeClientId" dt="2021-08-12T07:52:02.715" v="23" actId="790"/>
            <ac:spMkLst>
              <pc:docMk/>
              <pc:sldMasterMk cId="0" sldId="2147483660"/>
              <pc:sldLayoutMk cId="0" sldId="2147483661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49:17.213" v="5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2T07:49:17.213" v="5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49:17.213" v="5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49:17.213" v="5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49:17.213" v="5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49:17.213" v="5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49:22.510" v="6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2T07:49:22.510" v="6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49:22.510" v="6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49:22.510" v="6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49:22.510" v="6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49:22.510" v="6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49:31.729" v="7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2T07:49:31.729" v="7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49:31.729" v="7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49:31.729" v="7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49:31.729" v="7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49:31.729" v="7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7:49:31.729" v="7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49:55.682" v="9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2T07:49:55.682" v="9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49:55.682" v="9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49:55.682" v="9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49:55.682" v="9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49:55.682" v="9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7:49:55.682" v="9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2T07:49:55.682" v="9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2T07:49:55.682" v="9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50:01.057" v="10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2T07:50:01.057" v="10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50:01.057" v="10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50:01.057" v="10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50:01.057" v="10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50:05.589" v="11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2T07:50:05.589" v="11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50:05.589" v="11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50:05.589" v="11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50:10.042" v="12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2T07:50:10.042" v="12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50:10.042" v="12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50:10.042" v="12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50:10.042" v="12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50:10.042" v="12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7:50:10.042" v="12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50:23.073" v="13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2T07:50:23.073" v="13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50:23.073" v="13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50:23.073" v="13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50:23.073" v="13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50:23.073" v="13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7:50:23.073" v="13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2T07:50:23.073" v="13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12T07:50:23.073" v="13" actId="790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2T07:50:23.073" v="13" actId="790"/>
            <ac:spMkLst>
              <pc:docMk/>
              <pc:sldMasterMk cId="0" sldId="2147483660"/>
              <pc:sldLayoutMk cId="0" sldId="2147483669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2T07:50:23.073" v="13" actId="790"/>
            <ac:spMkLst>
              <pc:docMk/>
              <pc:sldMasterMk cId="0" sldId="2147483660"/>
              <pc:sldLayoutMk cId="0" sldId="2147483669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50:26.761" v="14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2T07:50:26.761" v="14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50:26.761" v="14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50:26.761" v="14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50:26.761" v="14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50:26.761" v="14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7:50:30.401" v="15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2T07:50:30.401" v="15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7:50:30.401" v="15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7:50:30.401" v="15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7:50:30.401" v="15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7:50:30.401" v="15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3A671E78-104C-47DA-B485-60036CF6E5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463EADA-D7C1-435C-AC99-B47F788336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7583A-5F48-452D-BB39-A99BFBA61DC7}" type="datetime1">
              <a:rPr lang="de-DE" smtClean="0"/>
              <a:t>12.08.2021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526AFE1-E8D3-451A-BA8D-E18370D7D3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B02FD73-31D8-4A9A-8CE2-A99D6CDA0F1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796C3-BA72-446D-BF68-97EA202A12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44744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0E0EF-136C-435F-AD99-15796B4F4617}" type="datetime1">
              <a:rPr lang="de-DE" smtClean="0"/>
              <a:pPr/>
              <a:t>12.08.2021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de-DE"/>
              <a:t>Textmasterformat durch Klicken bearbeiten</a:t>
            </a:r>
          </a:p>
          <a:p>
            <a:pPr lvl="1"/>
            <a:r>
              <a:rPr lang="de-DE" noProof="0"/>
              <a:t>Zweite </a:t>
            </a:r>
            <a:r>
              <a:rPr lang="de-DE" noProof="0" dirty="0"/>
              <a:t>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1DADD-AC4E-48FC-89EF-2C91F8426113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5233675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91DADD-AC4E-48FC-89EF-2C91F842611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19364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288714-65BA-4DC0-A760-48A2C64A89A1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e-DE" noProof="0"/>
              <a:t>Mastertitelformat bearbeiten</a:t>
            </a:r>
            <a:endParaRPr kumimoji="0" lang="de-DE" noProof="0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 noProof="0"/>
              <a:t>Master-Untertitelformat bearbeiten</a:t>
            </a:r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ED3FCF-1FCD-4394-B396-0C06CD6F9D0C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914401"/>
            <a:ext cx="2057400" cy="5211763"/>
          </a:xfrm>
        </p:spPr>
        <p:txBody>
          <a:bodyPr vert="eaVert"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914401"/>
            <a:ext cx="60198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EE8286-CD3E-429B-B501-5082BE30378B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48D85F-6F0D-40B9-9981-76F958751C31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530352" y="2704664"/>
            <a:ext cx="77724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4DB285-CD9D-42C0-9AF8-FE937A1B327E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920085"/>
            <a:ext cx="40386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920085"/>
            <a:ext cx="40386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834F9B-042A-4AF2-AF77-A5F1291FF009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 hasCustomPrompt="1"/>
          </p:nvPr>
        </p:nvSpPr>
        <p:spPr>
          <a:xfrm>
            <a:off x="457200" y="2514600"/>
            <a:ext cx="4040188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45025" y="2514600"/>
            <a:ext cx="4041775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D8899E-C202-4E7C-B692-BC7F803E92AB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17B758-3CB2-4CAB-8EF3-5085D8DB8393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27D322-720B-40DB-AC23-734573398178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5800" y="514352"/>
            <a:ext cx="27432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Textplatzhalter 2"/>
          <p:cNvSpPr>
            <a:spLocks noGrp="1"/>
          </p:cNvSpPr>
          <p:nvPr>
            <p:ph type="body" idx="2" hasCustomPrompt="1"/>
          </p:nvPr>
        </p:nvSpPr>
        <p:spPr>
          <a:xfrm>
            <a:off x="685800" y="1676400"/>
            <a:ext cx="27432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 hasCustomPrompt="1"/>
          </p:nvPr>
        </p:nvSpPr>
        <p:spPr>
          <a:xfrm>
            <a:off x="3575050" y="1676400"/>
            <a:ext cx="5111750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1337DD-8164-4BA5-98BB-C6969EF4619E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, eine abgeschnittene und abgerundete Ecke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410CDF-FF56-4D25-B135-2B5B57D422F5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 rtlCol="0"/>
          <a:lstStyle/>
          <a:p>
            <a:pPr rtl="0"/>
            <a:fld id="{59DE6EB8-52AB-45EA-A660-3E1EBFA72987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de-DE" noProof="0"/>
              <a:t>Klicken Sie, um ein Bild hinzuzufügen.</a:t>
            </a:r>
            <a:endParaRPr kumimoji="0" lang="de-DE" noProof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de-DE" noProof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de-DE" noProof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de-DE" noProof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de-DE" noProof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/>
            <a:fld id="{3927C672-CC5F-49D3-9FDE-4242ED66794D}" type="datetime1">
              <a:rPr lang="de-DE" noProof="0" smtClean="0"/>
              <a:t>12.08.2021</a:t>
            </a:fld>
            <a:endParaRPr lang="de-DE" noProof="0" dirty="0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/>
            <a:fld id="{59DE6EB8-52AB-45EA-A660-3E1EBFA72987}" type="slidenum">
              <a:rPr lang="de-DE" noProof="0" smtClean="0"/>
              <a:t>‹Nr.›</a:t>
            </a:fld>
            <a:endParaRPr lang="de-DE" noProof="0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rtlCol="0" anchor="t" compatLnSpc="1"/>
            <a:lstStyle/>
            <a:p>
              <a:pPr rtl="0"/>
              <a:endParaRPr kumimoji="0" lang="de-DE" noProof="0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rtlCol="0" anchor="t" compatLnSpc="1"/>
            <a:lstStyle/>
            <a:p>
              <a:pPr rtl="0"/>
              <a:endParaRPr kumimoji="0" lang="de-DE" noProof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72996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Hyperio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Flow</ap:Template>
  <ap:TotalTime>0</ap:TotalTime>
  <ap:Words>1</ap:Words>
  <ap:PresentationFormat>Bildschirmpräsentation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ap:HeadingPairs>
  <ap:TitlesOfParts>
    <vt:vector baseType="lpstr" size="5">
      <vt:lpstr>Calibri</vt:lpstr>
      <vt:lpstr>Constantia</vt:lpstr>
      <vt:lpstr>Wingdings 2</vt:lpstr>
      <vt:lpstr>Hyperion</vt:lpstr>
      <vt:lpstr>PowerPoint-Präsentation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2014-09-16T21:34:59Z</dcterms:created>
  <dcterms:modified xsi:type="dcterms:W3CDTF">2021-08-12T07:52:07Z</dcterms:modified>
</cp:coreProperties>
</file>