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5207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2T06:37:46.229" v="22" actId="790"/>
      <pc:docMkLst>
        <pc:docMk/>
      </pc:docMkLst>
      <pc:sldChg chg="modSp mod modNotes modNotesTx">
        <pc:chgData name="Fake Test User" userId="SID-0" providerId="Test" clId="FakeClientId" dt="2021-08-12T06:37:13.150" v="19" actId="790"/>
        <pc:sldMkLst>
          <pc:docMk/>
          <pc:sldMk cId="2482377479" sldId="256"/>
        </pc:sldMkLst>
        <pc:spChg chg="mod">
          <ac:chgData name="Fake Test User" userId="SID-0" providerId="Test" clId="FakeClientId" dt="2021-08-12T06:34:38.474" v="2" actId="790"/>
          <ac:spMkLst>
            <pc:docMk/>
            <pc:sldMk cId="248237747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2T06:34:38.474" v="2" actId="790"/>
          <ac:spMkLst>
            <pc:docMk/>
            <pc:sldMk cId="248237747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2T06:37:46.229" v="22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2T06:34:56.818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2T06:34:56.818" v="4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2T06:34:56.818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2T06:34:56.818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2T06:34:56.818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2T06:34:56.818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2T06:37:46.229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2T06:37:46.229" v="22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7:46.229" v="2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7:46.229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7:46.229" v="22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7:46.229" v="22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2T06:37:46.229" v="22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5:23.803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2T06:35:23.803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5:23.803" v="6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5:23.803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5:23.803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5:23.803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6:35:23.803" v="6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5:29.819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2T06:35:29.819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5:29.819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5:29.819" v="7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5:29.819" v="7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5:29.819" v="7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5:29.819" v="7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5:35.428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2T06:35:35.428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5:35.428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5:35.428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5:35.428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5:35.428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6:35:35.428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5:35.428" v="8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5:43.319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5:43.319" v="9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6:03.429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2T06:36:03.429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6:03.429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6:03.429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6:03.429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6:03.429" v="10" actId="790"/>
            <ac:spMkLst>
              <pc:docMk/>
              <pc:sldMasterMk cId="0" sldId="2147483660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6:08.321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2T06:36:08.321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6:08.321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6:08.321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6:17.587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2T06:36:17.587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6:17.587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6:17.587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6:17.587" v="12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6:17.587" v="12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6:17.587" v="12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6:17.587" v="12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6:22.415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2T06:36:22.415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6:22.415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6:22.415" v="1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2T06:36:22.415" v="13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2T06:36:22.415" v="13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2T06:36:22.415" v="13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6:26.478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2T06:36:26.478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6:26.478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6:26.478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6:26.478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6:26.478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2T06:36:30.728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2T06:36:30.728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2T06:36:30.728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2T06:36:30.728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2T06:36:30.728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2T06:36:30.728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698579D-1430-44E9-929A-E7E84DE74A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0902DA-11F2-4BF0-B77B-087DE37E92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D974-66A5-4224-9FE1-15B79DEC7C66}" type="datetime1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4875856-BD7D-4285-8BC8-B97A8C176F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317D28-4DC7-41D0-9F3C-6F88FD6F3A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B9AA2-57A6-4E95-98DE-07BC8741C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490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8E3AE-F603-4ABA-9D73-3836D4CA3A3E}" type="datetime1">
              <a:rPr lang="de-DE" smtClean="0"/>
              <a:pPr/>
              <a:t>12.08.2021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8656-0E80-4DBD-9BD3-D5B09F78B08A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076095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18656-0E80-4DBD-9BD3-D5B09F78B08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12561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059884-B1F6-460C-9135-EA3CED906CF2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, abgerundete diagonal liegende Eck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rtlCol="0" anchor="b">
            <a:normAutofit/>
          </a:bodyPr>
          <a:lstStyle>
            <a:lvl1pPr marL="0" algn="r">
              <a:defRPr sz="4800"/>
            </a:lvl1pPr>
            <a:extLst/>
          </a:lstStyle>
          <a:p>
            <a:pPr rtl="0"/>
            <a:r>
              <a:rPr lang="de-DE" noProof="0"/>
              <a:t>Mastertitelformat bearbeiten</a:t>
            </a:r>
            <a:endParaRPr kumimoji="0" lang="de-DE" noProof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 rtlCol="0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BE36FCE1-8CED-4E02-B95C-BCACCB97B741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de-DE" noProof="0" smtClean="0"/>
              <a:t>‹Nr.›</a:t>
            </a:fld>
            <a:endParaRPr kumimoji="0" lang="de-DE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algn="l">
              <a:defRPr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57D555-7126-4B7E-8BB2-DABC31727E25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721B8-6EAA-4A4F-A821-4955E916BD9A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76" y="498230"/>
            <a:ext cx="7772400" cy="2731008"/>
          </a:xfrm>
        </p:spPr>
        <p:txBody>
          <a:bodyPr rIns="100584" rtlCol="0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3287713"/>
            <a:ext cx="7772400" cy="1509712"/>
          </a:xfrm>
        </p:spPr>
        <p:txBody>
          <a:bodyPr rIns="128016" rtlCol="0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E565F631-5A21-4015-85C4-3FFC27B4A6B8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de-DE" noProof="0" smtClean="0"/>
              <a:t>‹Nr.›</a:t>
            </a:fld>
            <a:endParaRPr kumimoji="0" lang="de-DE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920DAA-E77B-4892-8FAE-32A6AEA2749F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de-DE" noProof="0" smtClean="0"/>
              <a:t>‹Nr.›</a:t>
            </a:fld>
            <a:endParaRPr kumimoji="0" lang="de-DE" noProof="0"/>
          </a:p>
        </p:txBody>
      </p:sp>
      <p:sp>
        <p:nvSpPr>
          <p:cNvPr id="10" name="Rechtec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11" name="Rechtec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51948"/>
            <a:ext cx="8229600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941763"/>
          </a:xfrm>
        </p:spPr>
        <p:txBody>
          <a:bodyPr lIns="9144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94176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DCC46E-D334-4E2B-9C6E-85B6981B063C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53218"/>
            <a:ext cx="8229600" cy="114300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B82810-6086-46C9-AFDC-583B213243B4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de-DE" noProof="0" smtClean="0"/>
              <a:t>‹Nr.›</a:t>
            </a:fld>
            <a:endParaRPr kumimoji="0" lang="de-DE" noProof="0"/>
          </a:p>
        </p:txBody>
      </p:sp>
      <p:sp>
        <p:nvSpPr>
          <p:cNvPr id="7" name="Rechtec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652FF-435E-4CAA-AA4D-4440BFADBCDF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de-DE" noProof="0" smtClean="0"/>
              <a:t>‹Nr.›</a:t>
            </a:fld>
            <a:endParaRPr kumimoji="0"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63136" y="304800"/>
            <a:ext cx="3931920" cy="762000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2" hasCustomPrompt="1"/>
          </p:nvPr>
        </p:nvSpPr>
        <p:spPr>
          <a:xfrm>
            <a:off x="4963136" y="1107560"/>
            <a:ext cx="3931920" cy="1066800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 hasCustomPrompt="1"/>
          </p:nvPr>
        </p:nvSpPr>
        <p:spPr>
          <a:xfrm>
            <a:off x="228600" y="2209800"/>
            <a:ext cx="8666456" cy="3977640"/>
          </a:xfrm>
        </p:spPr>
        <p:txBody>
          <a:bodyPr rtlCol="0"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0C757967-2552-418C-89C9-20707236FD6B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de-DE" noProof="0" smtClean="0"/>
              <a:t>‹Nr.›</a:t>
            </a:fld>
            <a:endParaRPr kumimoji="0" lang="de-DE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de-DE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40443" y="4724400"/>
            <a:ext cx="5486400" cy="664536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040443" y="5388936"/>
            <a:ext cx="5486400" cy="912255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de-DE" noProof="0"/>
              <a:t>Textmasterformat durch Klicken bearbeiten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idx="1" hasCustomPrompt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de-DE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Klicken Sie, um ein Bild hinzuzufügen.</a:t>
            </a:r>
            <a:endParaRPr kumimoji="0" lang="de-DE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CEC704B6-4D76-48FD-9C8C-E32791EA491D}" type="datetime1">
              <a:rPr lang="de-DE" noProof="0" smtClean="0"/>
              <a:t>12.08.2021</a:t>
            </a:fld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de-DE" noProof="0" smtClean="0"/>
              <a:t>‹Nr.›</a:t>
            </a:fld>
            <a:endParaRPr kumimoji="0" lang="de-DE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, abgerundete diagonal liegende Eck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 rtlCol="0"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endParaRPr kumimoji="0" lang="de-DE" sz="1300" noProof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 rtlCol="0"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rtl="0" eaLnBrk="1" latinLnBrk="0" hangingPunct="1"/>
            <a:fld id="{9DABE68C-6C20-4E84-A5D8-FF41AB6FE2AA}" type="datetime1">
              <a:rPr lang="de-DE" noProof="0" smtClean="0"/>
              <a:t>12.08.2021</a:t>
            </a:fld>
            <a:endParaRPr lang="de-DE" sz="1300" noProof="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rtlCol="0"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de-DE" noProof="0" smtClean="0"/>
              <a:t>‹Nr.›</a:t>
            </a:fld>
            <a:endParaRPr kumimoji="0" lang="de-DE" sz="1600" b="1" noProof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rtl="0"/>
            <a:r>
              <a:rPr lang="de-DE" noProof="0"/>
              <a:t>Titelmasterformat durch Klicken bearbeiten</a:t>
            </a:r>
            <a:endParaRPr kumimoji="0" lang="de-DE" noProof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de-DE" noProof="0"/>
              <a:t>Textmasterformat durch Klicken bearbeiten</a:t>
            </a:r>
          </a:p>
          <a:p>
            <a:pPr lvl="1" rtl="0" eaLnBrk="1" latinLnBrk="0" hangingPunct="1"/>
            <a:r>
              <a:rPr lang="de-DE" noProof="0"/>
              <a:t>Zweite Ebene</a:t>
            </a:r>
          </a:p>
          <a:p>
            <a:pPr lvl="2" rtl="0" eaLnBrk="1" latinLnBrk="0" hangingPunct="1"/>
            <a:r>
              <a:rPr lang="de-DE" noProof="0"/>
              <a:t>Dritte Ebene</a:t>
            </a:r>
          </a:p>
          <a:p>
            <a:pPr lvl="3" rtl="0" eaLnBrk="1" latinLnBrk="0" hangingPunct="1"/>
            <a:r>
              <a:rPr lang="de-DE" noProof="0"/>
              <a:t>Vierte Ebene</a:t>
            </a:r>
          </a:p>
          <a:p>
            <a:pPr lvl="4" rtl="0" eaLnBrk="1" latinLnBrk="0" hangingPunct="1"/>
            <a:r>
              <a:rPr lang="de-DE" noProof="0"/>
              <a:t>Fünfte Ebene</a:t>
            </a:r>
            <a:endParaRPr kumimoji="0"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hoeb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Foundry</ap:Template>
  <ap:TotalTime>0</ap:TotalTime>
  <ap:Words>1</ap:Words>
  <ap:PresentationFormat>Bildschirmpräsentation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Calibri</vt:lpstr>
      <vt:lpstr>Rockwell</vt:lpstr>
      <vt:lpstr>Wingdings 2</vt:lpstr>
      <vt:lpstr>Phoebe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2014-09-16T21:35:17Z</dcterms:created>
  <dcterms:modified xsi:type="dcterms:W3CDTF">2021-08-12T06:37:58Z</dcterms:modified>
</cp:coreProperties>
</file>