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8:02:52.662" v="22" actId="790"/>
      <pc:docMkLst>
        <pc:docMk/>
      </pc:docMkLst>
      <pc:sldChg chg="modSp mod modNotes modNotesTx">
        <pc:chgData name="Fake Test User" userId="SID-0" providerId="Test" clId="FakeClientId" dt="2021-08-09T08:02:16.990" v="19" actId="790"/>
        <pc:sldMkLst>
          <pc:docMk/>
          <pc:sldMk cId="2028195316" sldId="256"/>
        </pc:sldMkLst>
        <pc:spChg chg="mod">
          <ac:chgData name="Fake Test User" userId="SID-0" providerId="Test" clId="FakeClientId" dt="2021-08-09T08:00:06.131" v="2" actId="790"/>
          <ac:spMkLst>
            <pc:docMk/>
            <pc:sldMk cId="202819531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8:00:06.131" v="2" actId="790"/>
          <ac:spMkLst>
            <pc:docMk/>
            <pc:sldMk cId="202819531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8:02:52.662" v="22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9T08:00:20.787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09T08:02:52.662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09T08:02:52.662" v="22" actId="790"/>
            <ac:spMkLst>
              <pc:docMk/>
              <pc:sldMasterMk cId="0" sldId="2147483660"/>
              <pc:sldLayoutMk cId="0" sldId="2147483661"/>
              <ac:spMk id="6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0:54.068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8:00:54.068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0:54.068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0:54.068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0:54.068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0:54.068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0:57.756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9T08:00:57.756" v="7" actId="790"/>
            <ac:spMkLst>
              <pc:docMk/>
              <pc:sldMasterMk cId="0" sldId="2147483660"/>
              <pc:sldLayoutMk cId="0" sldId="2147483663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04.834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8:01:04.834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04.834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04.834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1:04.834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1:04.834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1:04.834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09.631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9T08:01:09.631" v="9" actId="790"/>
            <ac:spMkLst>
              <pc:docMk/>
              <pc:sldMasterMk cId="0" sldId="2147483660"/>
              <pc:sldLayoutMk cId="0" sldId="2147483665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13.724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8:01:13.724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13.724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13.724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1:13.724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17.584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8:01:17.584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17.584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17.584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24.099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8:01:24.099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24.099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24.099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1:24.099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1:24.099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1:24.099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33.505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8:01:33.505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33.505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33.505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1:33.505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1:33.505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1:33.505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8:01:33.505" v="1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37.849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8:01:37.849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37.849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37.849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1:37.849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1:37.849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1:41.334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8:01:41.334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1:41.334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1:41.334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1:41.334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1:41.334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087BE08-D5AB-4661-AAED-68315C845E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01E2EC-058B-4829-8CDD-A1B50201B2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91541-4A50-4E7A-A7CA-DCA6E92CE74B}" type="datetime1">
              <a:rPr lang="de-DE" smtClean="0"/>
              <a:t>09.08.2021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5C6AF8-8118-496A-B3E9-585F69E83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AF1BA5-E412-474E-8D68-5CA423158C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51344-FCF1-4775-B7C0-B7410098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9007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9E0F9-15AB-4F2A-9787-57903D220517}" type="datetime1">
              <a:rPr lang="de-DE" smtClean="0"/>
              <a:pPr/>
              <a:t>09.08.2021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97A62-B374-4C13-863C-2AA0F6BBDD6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06061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97A62-B374-4C13-863C-2AA0F6BBDD6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7021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3B5E794-C070-4FAF-A7B4-4EEA2C0FD2DC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E5A837D-F20A-47B2-B845-CA2CA62E579D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39" name="Rechtec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40" name="Rechtec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41" name="Rechtec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42" name="Rechtec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56" name="Rechtec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65" name="Rechtec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66" name="Rechtec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67" name="Rechtec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A38E83A-F55B-4160-92A2-74526842E8A1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AC470FF-7AC8-402A-B39D-2EE3F824E2D9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ihand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5" name="Freihand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7" name="Freihand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8" name="Freihand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9" name="Freihand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0" name="Freihand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1" name="Freihand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2" name="Freihand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3" name="Freihand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4" name="Freihand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5" name="Freihand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6" name="Freihand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7" name="Freihand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E23C9BB-2C55-4874-B367-BE48FD5AB68C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8" name="Rechtec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Rechtec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0" name="Rechtec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1" name="Rechtec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2" name="Rechtec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C5528ED-65E3-4E0B-907C-E9F9BDFDB097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 hasCustomPrompt="1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5BB35F6-7460-46DD-8B14-9EB4718581A7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7" name="Rechtec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8" name="Rechtec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9" name="Rechtec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0" name="Rechtec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1" name="Rechtec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2" name="Rechtec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9" name="Rechtec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30" name="Rechtec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6E97654-509D-43F6-B050-2B97A502148F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5FB350A-3A0D-405D-9118-BCE3BE7AE8DA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2" hasCustomPrompt="1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 hasCustomPrompt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4C432E5-E03C-41D2-A949-7523823B810C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Gerader Verbinde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de-DE" noProof="0"/>
              <a:t>Klicken Sie, um ein Bild hinzuzufügen.</a:t>
            </a:r>
            <a:endParaRPr kumimoji="0"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grpSp>
        <p:nvGrpSpPr>
          <p:cNvPr id="14" name="Gruppieren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Gerader Verbinde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Gerader Verbinde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12051282-6291-4CDE-A762-70011FC6765D}" type="datetime1">
              <a:rPr lang="de-DE" noProof="0" smtClean="0"/>
              <a:t>09.08.2021</a:t>
            </a:fld>
            <a:endParaRPr lang="de-DE" sz="1100" noProof="0">
              <a:solidFill>
                <a:schemeClr val="tx2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Rechtec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Rechtec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0" name="Rechtec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1" name="Rechtec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2" name="Rechtec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5" name="Rechtec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6" name="Rechtec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7" name="Rechtec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 rtl="0" eaLnBrk="1" latinLnBrk="0" hangingPunct="1"/>
            <a:r>
              <a:rPr lang="de-DE" noProof="0" dirty="0"/>
              <a:t>Zweite Ebene</a:t>
            </a:r>
          </a:p>
          <a:p>
            <a:pPr lvl="2" rtl="0" eaLnBrk="1" latinLnBrk="0" hangingPunct="1"/>
            <a:r>
              <a:rPr lang="de-DE" noProof="0" dirty="0"/>
              <a:t>Dritte Ebene</a:t>
            </a:r>
          </a:p>
          <a:p>
            <a:pPr lvl="3" rtl="0" eaLnBrk="1" latinLnBrk="0" hangingPunct="1"/>
            <a:r>
              <a:rPr lang="de-DE" noProof="0" dirty="0"/>
              <a:t>Vierte Ebene</a:t>
            </a:r>
          </a:p>
          <a:p>
            <a:pPr lvl="4" rtl="0" eaLnBrk="1" latinLnBrk="0" hangingPunct="1"/>
            <a:r>
              <a:rPr lang="de-DE" noProof="0" dirty="0"/>
              <a:t>Fünfte Ebene</a:t>
            </a:r>
            <a:endParaRPr kumimoji="0" lang="de-DE" noProof="0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850EF781-CF15-42DF-B08B-BC468BA4FF7C}" type="datetime1">
              <a:rPr lang="de-DE" noProof="0" smtClean="0"/>
              <a:t>09.08.2021</a:t>
            </a:fld>
            <a:endParaRPr lang="de-DE" sz="1100" noProof="0" dirty="0">
              <a:solidFill>
                <a:schemeClr val="tx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de-DE" sz="1100" noProof="0">
              <a:solidFill>
                <a:schemeClr val="tx2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apetu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Iapetus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2021-08-09T08:02:56Z</dcterms:modified>
</cp:coreProperties>
</file>