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7:54:34.209" v="27" actId="790"/>
      <pc:docMkLst>
        <pc:docMk/>
      </pc:docMkLst>
      <pc:sldChg chg="modSp mod modNotes modNotesTx">
        <pc:chgData name="Fake Test User" userId="SID-0" providerId="Test" clId="FakeClientId" dt="2021-08-09T07:54:00.725" v="24" actId="790"/>
        <pc:sldMkLst>
          <pc:docMk/>
          <pc:sldMk cId="474971375" sldId="256"/>
        </pc:sldMkLst>
        <pc:spChg chg="mod">
          <ac:chgData name="Fake Test User" userId="SID-0" providerId="Test" clId="FakeClientId" dt="2021-08-09T07:49:29.319" v="2" actId="790"/>
          <ac:spMkLst>
            <pc:docMk/>
            <pc:sldMk cId="4749713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7:49:29.319" v="2" actId="790"/>
          <ac:spMkLst>
            <pc:docMk/>
            <pc:sldMk cId="474971375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09T07:49:29.319" v="2" actId="790"/>
          <ac:spMkLst>
            <pc:docMk/>
            <pc:sldMk cId="474971375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09T07:49:29.319" v="2" actId="790"/>
          <ac:spMkLst>
            <pc:docMk/>
            <pc:sldMk cId="474971375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09T07:49:29.319" v="2" actId="790"/>
          <ac:spMkLst>
            <pc:docMk/>
            <pc:sldMk cId="474971375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7:54:34.209" v="27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9T07:51:34.475" v="5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8-09T07:51:34.475" v="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09T07:51:34.475" v="5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09T07:51:34.475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9T07:51:34.475" v="5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8-09T07:51:34.475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9T07:51:34.475" v="5" actId="790"/>
          <ac:spMkLst>
            <pc:docMk/>
            <pc:sldMasterMk cId="0" sldId="2147483660"/>
            <ac:spMk id="11" creationId="{00000000-0000-0000-0000-000000000000}"/>
          </ac:spMkLst>
        </pc:spChg>
        <pc:sldLayoutChg chg="modSp mod">
          <pc:chgData name="Fake Test User" userId="SID-0" providerId="Test" clId="FakeClientId" dt="2021-08-09T07:54:34.209" v="27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9T07:54:34.209" v="27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54:34.209" v="27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4:34.209" v="27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54:34.209" v="27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7:54:34.209" v="27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2:04.147" v="9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9T07:52:04.147" v="9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52:04.147" v="9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2:04.147" v="9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52:04.147" v="9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52:04.147" v="9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2:12.585" v="10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9T07:52:12.585" v="10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52:12.585" v="10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2:12.585" v="10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52:12.585" v="10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52:12.585" v="10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2:24.725" v="12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9T07:52:24.725" v="12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52:24.725" v="12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52:24.725" v="12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52:24.725" v="12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7:52:24.725" v="12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7:52:24.725" v="12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2:32.553" v="13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9T07:52:32.553" v="13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2:32.553" v="13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52:32.553" v="13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7:52:32.553" v="13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7:52:32.553" v="13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7:52:32.553" v="13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7:52:32.553" v="13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7:52:32.553" v="13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2:46.971" v="15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9T07:52:46.971" v="15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52:46.971" v="15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2:46.971" v="15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52:46.971" v="15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2:50.444" v="16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9T07:52:50.444" v="16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52:50.444" v="16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2:50.444" v="16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2:54.741" v="17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9T07:52:54.741" v="17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52:54.741" v="17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2:54.741" v="17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52:54.741" v="17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52:54.741" v="17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52:54.741" v="17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3:03.584" v="18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9T07:53:03.584" v="18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53:03.584" v="18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3:03.584" v="18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53:03.584" v="18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53:03.584" v="18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7:53:03.584" v="18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3:13.647" v="20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9T07:53:13.647" v="20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53:13.647" v="20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3:13.647" v="20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53:13.647" v="20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53:13.647" v="20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7:53:07.600" v="19" actId="790"/>
          <pc:sldLayoutMkLst>
            <pc:docMk/>
            <pc:sldMasterMk cId="0" sldId="2147483660"/>
            <pc:sldLayoutMk cId="0" sldId="2147483672"/>
          </pc:sldLayoutMkLst>
          <pc:spChg chg="mod">
            <ac:chgData name="Fake Test User" userId="SID-0" providerId="Test" clId="FakeClientId" dt="2021-08-09T07:53:07.600" v="19" actId="790"/>
            <ac:spMkLst>
              <pc:docMk/>
              <pc:sldMasterMk cId="0" sldId="2147483660"/>
              <pc:sldLayoutMk cId="0" sldId="214748367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7:53:07.600" v="19" actId="790"/>
            <ac:spMkLst>
              <pc:docMk/>
              <pc:sldMasterMk cId="0" sldId="2147483660"/>
              <pc:sldLayoutMk cId="0" sldId="214748367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7:53:07.600" v="19" actId="790"/>
            <ac:spMkLst>
              <pc:docMk/>
              <pc:sldMasterMk cId="0" sldId="2147483660"/>
              <pc:sldLayoutMk cId="0" sldId="21474836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7:53:07.600" v="19" actId="790"/>
            <ac:spMkLst>
              <pc:docMk/>
              <pc:sldMasterMk cId="0" sldId="2147483660"/>
              <pc:sldLayoutMk cId="0" sldId="21474836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7:53:07.600" v="19" actId="790"/>
            <ac:spMkLst>
              <pc:docMk/>
              <pc:sldMasterMk cId="0" sldId="2147483660"/>
              <pc:sldLayoutMk cId="0" sldId="2147483672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622C825-2838-462A-8CFE-640F7C5098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07F83D-66C2-4DDE-B2E4-B10F8D54A7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2F183-A846-4EA0-B3E6-94AC04D610F8}" type="datetime1">
              <a:rPr lang="de-DE" smtClean="0"/>
              <a:t>09.08.2021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7670945-5C54-44AE-83D0-09D0A59E1B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D0F667-3DEC-4132-AF1C-7DB74886FC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22F56-9F8C-40AA-80CA-C9B18579F0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914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EDB57-D164-4313-994E-EC4F2302E276}" type="datetime1">
              <a:rPr lang="de-DE" smtClean="0"/>
              <a:pPr/>
              <a:t>09.08.2021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83373-C59E-4351-BEDD-93FC4C3C2EE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0559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F83373-C59E-4351-BEDD-93FC4C3C2EE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73592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4DEE59-6773-4EAF-841A-1ABE2F287120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397606D-E5C4-4C2F-8241-EC2663EF1CD4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6AE44E-B8D4-4F5D-8D30-50F8FD476379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248400" y="1826709"/>
            <a:ext cx="1492499" cy="4484454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54524" y="1826709"/>
            <a:ext cx="5241476" cy="4484454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400B19-4931-4C33-9E4A-B5D484129C5D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FCADDF-8CA2-411D-B8A1-71EE10A61CD4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400" y="5017572"/>
            <a:ext cx="7315200" cy="1293592"/>
          </a:xfrm>
        </p:spPr>
        <p:txBody>
          <a:bodyPr rtlCol="0" anchor="t"/>
          <a:lstStyle>
            <a:lvl1pPr algn="l">
              <a:defRPr sz="4000" b="0" cap="none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14400" y="3865097"/>
            <a:ext cx="7315200" cy="1098439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F46DB1-90BD-497B-A387-0896A8B45F9C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24343-D90A-4FAF-95A3-C11092087834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914400" y="2743200"/>
            <a:ext cx="3566160" cy="3593592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4" hasCustomPrompt="1"/>
          </p:nvPr>
        </p:nvSpPr>
        <p:spPr>
          <a:xfrm>
            <a:off x="4681728" y="2743200"/>
            <a:ext cx="3566160" cy="3595687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16348" y="2743200"/>
            <a:ext cx="336499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85144" y="2743200"/>
            <a:ext cx="3362062" cy="621792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1E06BC-0E44-43A2-A8B8-2B016052AE71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914400" y="1544715"/>
            <a:ext cx="7315200" cy="1154097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914400" y="3383280"/>
            <a:ext cx="3566160" cy="2953512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4" hasCustomPrompt="1"/>
          </p:nvPr>
        </p:nvSpPr>
        <p:spPr>
          <a:xfrm>
            <a:off x="4681727" y="3383280"/>
            <a:ext cx="3566160" cy="2953512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702D27-000E-4030-B456-89F31DB8D205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6C7A85-9D69-43CB-9593-6947C9A5650D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400" y="1825362"/>
            <a:ext cx="2950936" cy="2173015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021752" y="1826709"/>
            <a:ext cx="4207848" cy="4476614"/>
          </a:xfrm>
        </p:spPr>
        <p:txBody>
          <a:bodyPr rtlCol="0"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61095"/>
            <a:ext cx="2950936" cy="224538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A8DFE0-BC63-425D-8874-B195AC1983E9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400" y="1828800"/>
            <a:ext cx="2953512" cy="2176272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4059936"/>
            <a:ext cx="2953512" cy="2249424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142B1E-5B6F-409E-87E5-7E409B9530BB}" type="datetime1">
              <a:rPr lang="de-DE" noProof="0" smtClean="0"/>
              <a:t>09.08.2021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11" name="Rechteck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rtl="0"/>
            <a:fld id="{AAA98D01-8792-4A4A-AE99-42EE769E9248}" type="datetime1">
              <a:rPr lang="de-DE" noProof="0" smtClean="0"/>
              <a:t>09.08.2021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CE8079A4-7AA8-4A4F-87E2-7781EC5097DD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992C03-C4DA-4889-8155-39DA3F29C213}" type="datetime1">
              <a:rPr lang="de-DE" smtClean="0"/>
              <a:t>09.08.2021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CE8079A4-7AA8-4A4F-87E2-7781EC5097DD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971375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Perspek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Perspective</ap:Template>
  <ap:TotalTime>0</ap:TotalTime>
  <ap:Words>3</ap:Words>
  <ap:PresentationFormat>Bildschirmpräsentation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Wingdings</vt:lpstr>
      <vt:lpstr>Perspektive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2014-09-16T21:39:03Z</dcterms:created>
  <dcterms:modified xsi:type="dcterms:W3CDTF">2021-08-09T07:54:44Z</dcterms:modified>
</cp:coreProperties>
</file>