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1612" autoAdjust="0"/>
  </p:normalViewPr>
  <p:slideViewPr>
    <p:cSldViewPr snapToGrid="0">
      <p:cViewPr varScale="1">
        <p:scale>
          <a:sx n="123" d="100"/>
          <a:sy n="123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8:09:41.937" v="20" actId="790"/>
      <pc:docMkLst>
        <pc:docMk/>
      </pc:docMkLst>
      <pc:sldChg chg="modSp mod modNotes modNotesTx">
        <pc:chgData name="Fake Test User" userId="SID-0" providerId="Test" clId="FakeClientId" dt="2021-08-09T08:09:07.828" v="17" actId="790"/>
        <pc:sldMkLst>
          <pc:docMk/>
          <pc:sldMk cId="3731197474" sldId="256"/>
        </pc:sldMkLst>
        <pc:spChg chg="mod">
          <ac:chgData name="Fake Test User" userId="SID-0" providerId="Test" clId="FakeClientId" dt="2021-08-09T08:06:43.015" v="0" actId="790"/>
          <ac:spMkLst>
            <pc:docMk/>
            <pc:sldMk cId="37311974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8:06:43.015" v="0" actId="790"/>
          <ac:spMkLst>
            <pc:docMk/>
            <pc:sldMk cId="37311974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8:09:41.937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9T08:07:04.172" v="2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8-09T08:09:41.937" v="20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8:09:41.937" v="20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8:09:41.937" v="20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8:09:41.937" v="20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8:09:41.937" v="20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8:09:41.937" v="20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8:09:41.937" v="20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8:09:41.937" v="20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7:38.375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8:07:38.375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7:38.375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7:38.375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7:38.375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7:38.375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7:45.437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8:07:45.437" v="5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7:50.531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8:07:50.531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7:50.531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7:50.531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7:50.531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7:50.531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7:50.531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7:56.078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8:07:56.078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7:59.875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8:07:59.875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7:59.875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7:59.875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7:59.875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8:03.984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8:08:03.984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8:03.984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8:03.984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8:03.984" v="9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8:03.984" v="9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8:08.984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8:08:08.984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8:08.984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8:08.984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8:08.984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8:08.984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8:08.984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8:15.718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8:08:15.718" v="11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8:23.375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8:08:23.375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8:23.375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8:23.375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8:23.375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8:23.375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8:08:26.796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8:08:26.796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8:08:26.796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8:08:26.796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8:08:26.796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8:08:26.796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FF17D3B-559D-4208-A31E-6F41B8A49F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8DF89F6-4F0D-4385-A1BA-954EEED6CF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A690-0A83-4BF8-9C36-DDAE510F8A05}" type="datetime1">
              <a:rPr lang="de-DE" smtClean="0"/>
              <a:t>09.08.2021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637FE5-565E-4604-A56F-E7ABBAB991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E512CE-2D12-4661-8C6C-B6FA32F50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8CFF2-9724-446A-B009-F8CBBB1E5C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829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A2095-CBB3-458C-8B21-6B0CC985023F}" type="datetime1">
              <a:rPr lang="de-DE" smtClean="0"/>
              <a:pPr/>
              <a:t>09.08.2021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2FEB9-D446-4CA9-A825-DB9D3D18AC1A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3542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2FEB9-D446-4CA9-A825-DB9D3D18AC1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58104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7130F5-A350-41BE-AB46-22276B2A7D60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rtlCol="0" anchor="b"/>
          <a:lstStyle>
            <a:lvl1pPr algn="l">
              <a:defRPr/>
            </a:lvl1pPr>
            <a:extLst/>
          </a:lstStyle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rtlCol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CD3D6C-53D7-41C6-9814-75B104786ED2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274639"/>
            <a:ext cx="18288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834476-B45D-4C05-811D-F44E1BDDD505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7A2A4D-A278-4F0E-86EE-BF45A30143CA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78392" y="2600325"/>
            <a:ext cx="6400800" cy="2286000"/>
          </a:xfr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2578392" y="1066800"/>
            <a:ext cx="6400800" cy="1509712"/>
          </a:xfr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87A8E6-14D0-4651-926F-899276AF4801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43560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27608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DBBB9A-25C5-44A8-B5AC-DE9A866069E7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60336"/>
            <a:ext cx="8229600" cy="1143000"/>
          </a:xfr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 hasCustomPrompt="1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 hasCustomPrompt="1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465449-96B3-46E9-B3AB-B1DA54058871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 rtlCol="0" anchor="ctr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78A06D-3892-4D05-BC1B-DA84430FCA22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9B98B8-4CC6-467C-9EB9-6DF63D9B97B5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2" hasCustomPrompt="1"/>
          </p:nvPr>
        </p:nvSpPr>
        <p:spPr>
          <a:xfrm>
            <a:off x="457200" y="1406964"/>
            <a:ext cx="3810000" cy="698500"/>
          </a:xfr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8153400" cy="399256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AD14ED-0FB3-4D0F-8998-7B3FF839C3B6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86896" y="1066800"/>
            <a:ext cx="2743200" cy="1981200"/>
          </a:xfr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5A158F-F322-47B8-BF30-E23EC197DF28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de-DE" noProof="0" smtClean="0"/>
              <a:t>‹Nr.›</a:t>
            </a:fld>
            <a:endParaRPr kumimoji="0" lang="de-DE" noProof="0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de-DE" sz="3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de-DE" noProof="0"/>
              <a:t>Klicken Sie, um ein Bild hinzuzufügen.</a:t>
            </a:r>
            <a:endParaRPr kumimoji="0" lang="de-DE" noProof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800600"/>
            <a:ext cx="4419600" cy="762000"/>
          </a:xfr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0BD13EAF-5402-4503-AC34-51DCFAA8F106}" type="datetime1">
              <a:rPr lang="de-DE" noProof="0" smtClean="0"/>
              <a:t>09.08.2021</a:t>
            </a:fld>
            <a:endParaRPr lang="de-DE" sz="1200" noProof="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endParaRPr kumimoji="0" lang="de-DE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rtl="0" eaLnBrk="1" latinLnBrk="0" hangingPunct="1"/>
            <a:fld id="{6294C92D-0306-4E69-9CD3-20855E849650}" type="slidenum">
              <a:rPr kumimoji="0" lang="de-DE" noProof="0" smtClean="0"/>
              <a:t>‹Nr.›</a:t>
            </a:fld>
            <a:endParaRPr kumimoji="0" lang="de-DE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Nyad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6">
      <vt:lpstr>Calibri</vt:lpstr>
      <vt:lpstr>Gill Sans MT</vt:lpstr>
      <vt:lpstr>Verdana</vt:lpstr>
      <vt:lpstr>Wingdings 2</vt:lpstr>
      <vt:lpstr>Nyad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2014-09-16T21:40:01Z</dcterms:created>
  <dcterms:modified xsi:type="dcterms:W3CDTF">2021-08-09T08:09:46Z</dcterms:modified>
</cp:coreProperties>
</file>