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684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9T07:07:52.662" v="20" actId="790"/>
      <pc:docMkLst>
        <pc:docMk/>
      </pc:docMkLst>
      <pc:sldChg chg="modSp mod modNotes modNotesTx">
        <pc:chgData name="Fake Test User" userId="SID-0" providerId="Test" clId="FakeClientId" dt="2021-08-09T07:07:15.115" v="17" actId="790"/>
        <pc:sldMkLst>
          <pc:docMk/>
          <pc:sldMk cId="677771850" sldId="256"/>
        </pc:sldMkLst>
        <pc:spChg chg="mod">
          <ac:chgData name="Fake Test User" userId="SID-0" providerId="Test" clId="FakeClientId" dt="2021-08-09T07:04:57.756" v="0" actId="790"/>
          <ac:spMkLst>
            <pc:docMk/>
            <pc:sldMk cId="67777185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9T07:04:57.756" v="0" actId="790"/>
          <ac:spMkLst>
            <pc:docMk/>
            <pc:sldMk cId="67777185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9T07:07:52.662" v="20" actId="790"/>
        <pc:sldMasterMkLst>
          <pc:docMk/>
          <pc:sldMasterMk cId="0" sldId="2147483889"/>
        </pc:sldMasterMkLst>
        <pc:spChg chg="mod">
          <ac:chgData name="Fake Test User" userId="SID-0" providerId="Test" clId="FakeClientId" dt="2021-08-09T07:05:17.584" v="2" actId="790"/>
          <ac:spMkLst>
            <pc:docMk/>
            <pc:sldMasterMk cId="0" sldId="2147483889"/>
            <ac:spMk id="2" creationId="{00000000-0000-0000-0000-000000000000}"/>
          </ac:spMkLst>
        </pc:spChg>
        <pc:spChg chg="mod">
          <ac:chgData name="Fake Test User" userId="SID-0" providerId="Test" clId="FakeClientId" dt="2021-08-09T07:05:17.584" v="2" actId="790"/>
          <ac:spMkLst>
            <pc:docMk/>
            <pc:sldMasterMk cId="0" sldId="2147483889"/>
            <ac:spMk id="3" creationId="{00000000-0000-0000-0000-000000000000}"/>
          </ac:spMkLst>
        </pc:spChg>
        <pc:spChg chg="mod">
          <ac:chgData name="Fake Test User" userId="SID-0" providerId="Test" clId="FakeClientId" dt="2021-08-09T07:05:17.584" v="2" actId="790"/>
          <ac:spMkLst>
            <pc:docMk/>
            <pc:sldMasterMk cId="0" sldId="2147483889"/>
            <ac:spMk id="4" creationId="{00000000-0000-0000-0000-000000000000}"/>
          </ac:spMkLst>
        </pc:spChg>
        <pc:spChg chg="mod">
          <ac:chgData name="Fake Test User" userId="SID-0" providerId="Test" clId="FakeClientId" dt="2021-08-09T07:05:17.584" v="2" actId="790"/>
          <ac:spMkLst>
            <pc:docMk/>
            <pc:sldMasterMk cId="0" sldId="2147483889"/>
            <ac:spMk id="5" creationId="{00000000-0000-0000-0000-000000000000}"/>
          </ac:spMkLst>
        </pc:spChg>
        <pc:spChg chg="mod">
          <ac:chgData name="Fake Test User" userId="SID-0" providerId="Test" clId="FakeClientId" dt="2021-08-09T07:05:17.584" v="2" actId="790"/>
          <ac:spMkLst>
            <pc:docMk/>
            <pc:sldMasterMk cId="0" sldId="2147483889"/>
            <ac:spMk id="6" creationId="{00000000-0000-0000-0000-000000000000}"/>
          </ac:spMkLst>
        </pc:spChg>
        <pc:spChg chg="mod">
          <ac:chgData name="Fake Test User" userId="SID-0" providerId="Test" clId="FakeClientId" dt="2021-08-09T07:05:17.584" v="2" actId="790"/>
          <ac:spMkLst>
            <pc:docMk/>
            <pc:sldMasterMk cId="0" sldId="2147483889"/>
            <ac:spMk id="190" creationId="{00000000-0000-0000-0000-000000000000}"/>
          </ac:spMkLst>
        </pc:spChg>
        <pc:sldLayoutChg chg="modSp mod">
          <pc:chgData name="Fake Test User" userId="SID-0" providerId="Test" clId="FakeClientId" dt="2021-08-09T07:07:52.662" v="20" actId="790"/>
          <pc:sldLayoutMkLst>
            <pc:docMk/>
            <pc:sldMasterMk cId="0" sldId="2147483889"/>
            <pc:sldLayoutMk cId="0" sldId="2147483890"/>
          </pc:sldLayoutMkLst>
          <pc:spChg chg="mod">
            <ac:chgData name="Fake Test User" userId="SID-0" providerId="Test" clId="FakeClientId" dt="2021-08-09T07:07:52.662" v="20" actId="790"/>
            <ac:spMkLst>
              <pc:docMk/>
              <pc:sldMasterMk cId="0" sldId="2147483889"/>
              <pc:sldLayoutMk cId="0" sldId="214748389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7:52.662" v="20" actId="790"/>
            <ac:spMkLst>
              <pc:docMk/>
              <pc:sldMasterMk cId="0" sldId="2147483889"/>
              <pc:sldLayoutMk cId="0" sldId="214748389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7:52.662" v="20" actId="790"/>
            <ac:spMkLst>
              <pc:docMk/>
              <pc:sldMasterMk cId="0" sldId="2147483889"/>
              <pc:sldLayoutMk cId="0" sldId="214748389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07:52.662" v="20" actId="790"/>
            <ac:spMkLst>
              <pc:docMk/>
              <pc:sldMasterMk cId="0" sldId="2147483889"/>
              <pc:sldLayoutMk cId="0" sldId="214748389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07:52.662" v="20" actId="790"/>
            <ac:spMkLst>
              <pc:docMk/>
              <pc:sldMasterMk cId="0" sldId="2147483889"/>
              <pc:sldLayoutMk cId="0" sldId="214748389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7:07:52.662" v="20" actId="790"/>
            <ac:spMkLst>
              <pc:docMk/>
              <pc:sldMasterMk cId="0" sldId="2147483889"/>
              <pc:sldLayoutMk cId="0" sldId="2147483890"/>
              <ac:spMk id="1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5:42.021" v="4" actId="790"/>
          <pc:sldLayoutMkLst>
            <pc:docMk/>
            <pc:sldMasterMk cId="0" sldId="2147483889"/>
            <pc:sldLayoutMk cId="0" sldId="2147483891"/>
          </pc:sldLayoutMkLst>
          <pc:spChg chg="mod">
            <ac:chgData name="Fake Test User" userId="SID-0" providerId="Test" clId="FakeClientId" dt="2021-08-09T07:05:42.021" v="4" actId="790"/>
            <ac:spMkLst>
              <pc:docMk/>
              <pc:sldMasterMk cId="0" sldId="2147483889"/>
              <pc:sldLayoutMk cId="0" sldId="214748389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5:42.021" v="4" actId="790"/>
            <ac:spMkLst>
              <pc:docMk/>
              <pc:sldMasterMk cId="0" sldId="2147483889"/>
              <pc:sldLayoutMk cId="0" sldId="214748389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5:42.021" v="4" actId="790"/>
            <ac:spMkLst>
              <pc:docMk/>
              <pc:sldMasterMk cId="0" sldId="2147483889"/>
              <pc:sldLayoutMk cId="0" sldId="214748389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05:42.021" v="4" actId="790"/>
            <ac:spMkLst>
              <pc:docMk/>
              <pc:sldMasterMk cId="0" sldId="2147483889"/>
              <pc:sldLayoutMk cId="0" sldId="214748389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05:42.021" v="4" actId="790"/>
            <ac:spMkLst>
              <pc:docMk/>
              <pc:sldMasterMk cId="0" sldId="2147483889"/>
              <pc:sldLayoutMk cId="0" sldId="214748389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5:47.428" v="5" actId="790"/>
          <pc:sldLayoutMkLst>
            <pc:docMk/>
            <pc:sldMasterMk cId="0" sldId="2147483889"/>
            <pc:sldLayoutMk cId="0" sldId="2147483892"/>
          </pc:sldLayoutMkLst>
          <pc:spChg chg="mod">
            <ac:chgData name="Fake Test User" userId="SID-0" providerId="Test" clId="FakeClientId" dt="2021-08-09T07:05:47.428" v="5" actId="790"/>
            <ac:spMkLst>
              <pc:docMk/>
              <pc:sldMasterMk cId="0" sldId="2147483889"/>
              <pc:sldLayoutMk cId="0" sldId="214748389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5:47.428" v="5" actId="790"/>
            <ac:spMkLst>
              <pc:docMk/>
              <pc:sldMasterMk cId="0" sldId="2147483889"/>
              <pc:sldLayoutMk cId="0" sldId="214748389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5:47.428" v="5" actId="790"/>
            <ac:spMkLst>
              <pc:docMk/>
              <pc:sldMasterMk cId="0" sldId="2147483889"/>
              <pc:sldLayoutMk cId="0" sldId="2147483892"/>
              <ac:spMk id="91" creationId="{00000000-0000-0000-0000-000000000000}"/>
            </ac:spMkLst>
          </pc:spChg>
          <pc:spChg chg="mod">
            <ac:chgData name="Fake Test User" userId="SID-0" providerId="Test" clId="FakeClientId" dt="2021-08-09T07:05:47.428" v="5" actId="790"/>
            <ac:spMkLst>
              <pc:docMk/>
              <pc:sldMasterMk cId="0" sldId="2147483889"/>
              <pc:sldLayoutMk cId="0" sldId="2147483892"/>
              <ac:spMk id="92" creationId="{00000000-0000-0000-0000-000000000000}"/>
            </ac:spMkLst>
          </pc:spChg>
          <pc:spChg chg="mod">
            <ac:chgData name="Fake Test User" userId="SID-0" providerId="Test" clId="FakeClientId" dt="2021-08-09T07:05:47.428" v="5" actId="790"/>
            <ac:spMkLst>
              <pc:docMk/>
              <pc:sldMasterMk cId="0" sldId="2147483889"/>
              <pc:sldLayoutMk cId="0" sldId="2147483892"/>
              <ac:spMk id="94" creationId="{00000000-0000-0000-0000-000000000000}"/>
            </ac:spMkLst>
          </pc:spChg>
          <pc:spChg chg="mod">
            <ac:chgData name="Fake Test User" userId="SID-0" providerId="Test" clId="FakeClientId" dt="2021-08-09T07:05:47.428" v="5" actId="790"/>
            <ac:spMkLst>
              <pc:docMk/>
              <pc:sldMasterMk cId="0" sldId="2147483889"/>
              <pc:sldLayoutMk cId="0" sldId="2147483892"/>
              <ac:spMk id="9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5:51.584" v="6" actId="790"/>
          <pc:sldLayoutMkLst>
            <pc:docMk/>
            <pc:sldMasterMk cId="0" sldId="2147483889"/>
            <pc:sldLayoutMk cId="0" sldId="2147483893"/>
          </pc:sldLayoutMkLst>
          <pc:spChg chg="mod">
            <ac:chgData name="Fake Test User" userId="SID-0" providerId="Test" clId="FakeClientId" dt="2021-08-09T07:05:51.584" v="6" actId="790"/>
            <ac:spMkLst>
              <pc:docMk/>
              <pc:sldMasterMk cId="0" sldId="2147483889"/>
              <pc:sldLayoutMk cId="0" sldId="214748389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5:51.584" v="6" actId="790"/>
            <ac:spMkLst>
              <pc:docMk/>
              <pc:sldMasterMk cId="0" sldId="2147483889"/>
              <pc:sldLayoutMk cId="0" sldId="214748389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5:51.584" v="6" actId="790"/>
            <ac:spMkLst>
              <pc:docMk/>
              <pc:sldMasterMk cId="0" sldId="2147483889"/>
              <pc:sldLayoutMk cId="0" sldId="214748389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05:51.584" v="6" actId="790"/>
            <ac:spMkLst>
              <pc:docMk/>
              <pc:sldMasterMk cId="0" sldId="2147483889"/>
              <pc:sldLayoutMk cId="0" sldId="214748389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05:51.584" v="6" actId="790"/>
            <ac:spMkLst>
              <pc:docMk/>
              <pc:sldMasterMk cId="0" sldId="2147483889"/>
              <pc:sldLayoutMk cId="0" sldId="214748389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7:05:51.584" v="6" actId="790"/>
            <ac:spMkLst>
              <pc:docMk/>
              <pc:sldMasterMk cId="0" sldId="2147483889"/>
              <pc:sldLayoutMk cId="0" sldId="214748389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5:56.459" v="7" actId="790"/>
          <pc:sldLayoutMkLst>
            <pc:docMk/>
            <pc:sldMasterMk cId="0" sldId="2147483889"/>
            <pc:sldLayoutMk cId="0" sldId="2147483894"/>
          </pc:sldLayoutMkLst>
          <pc:spChg chg="mod">
            <ac:chgData name="Fake Test User" userId="SID-0" providerId="Test" clId="FakeClientId" dt="2021-08-09T07:05:56.459" v="7" actId="790"/>
            <ac:spMkLst>
              <pc:docMk/>
              <pc:sldMasterMk cId="0" sldId="2147483889"/>
              <pc:sldLayoutMk cId="0" sldId="214748389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5:56.459" v="7" actId="790"/>
            <ac:spMkLst>
              <pc:docMk/>
              <pc:sldMasterMk cId="0" sldId="2147483889"/>
              <pc:sldLayoutMk cId="0" sldId="214748389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5:56.459" v="7" actId="790"/>
            <ac:spMkLst>
              <pc:docMk/>
              <pc:sldMasterMk cId="0" sldId="2147483889"/>
              <pc:sldLayoutMk cId="0" sldId="214748389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05:56.459" v="7" actId="790"/>
            <ac:spMkLst>
              <pc:docMk/>
              <pc:sldMasterMk cId="0" sldId="2147483889"/>
              <pc:sldLayoutMk cId="0" sldId="214748389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05:56.459" v="7" actId="790"/>
            <ac:spMkLst>
              <pc:docMk/>
              <pc:sldMasterMk cId="0" sldId="2147483889"/>
              <pc:sldLayoutMk cId="0" sldId="214748389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7:05:56.459" v="7" actId="790"/>
            <ac:spMkLst>
              <pc:docMk/>
              <pc:sldMasterMk cId="0" sldId="2147483889"/>
              <pc:sldLayoutMk cId="0" sldId="2147483894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7:05:56.459" v="7" actId="790"/>
            <ac:spMkLst>
              <pc:docMk/>
              <pc:sldMasterMk cId="0" sldId="2147483889"/>
              <pc:sldLayoutMk cId="0" sldId="2147483894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7:05:56.459" v="7" actId="790"/>
            <ac:spMkLst>
              <pc:docMk/>
              <pc:sldMasterMk cId="0" sldId="2147483889"/>
              <pc:sldLayoutMk cId="0" sldId="214748389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6:04.553" v="8" actId="790"/>
          <pc:sldLayoutMkLst>
            <pc:docMk/>
            <pc:sldMasterMk cId="0" sldId="2147483889"/>
            <pc:sldLayoutMk cId="0" sldId="2147483895"/>
          </pc:sldLayoutMkLst>
          <pc:spChg chg="mod">
            <ac:chgData name="Fake Test User" userId="SID-0" providerId="Test" clId="FakeClientId" dt="2021-08-09T07:06:04.553" v="8" actId="790"/>
            <ac:spMkLst>
              <pc:docMk/>
              <pc:sldMasterMk cId="0" sldId="2147483889"/>
              <pc:sldLayoutMk cId="0" sldId="214748389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6:04.553" v="8" actId="790"/>
            <ac:spMkLst>
              <pc:docMk/>
              <pc:sldMasterMk cId="0" sldId="2147483889"/>
              <pc:sldLayoutMk cId="0" sldId="214748389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6:04.553" v="8" actId="790"/>
            <ac:spMkLst>
              <pc:docMk/>
              <pc:sldMasterMk cId="0" sldId="2147483889"/>
              <pc:sldLayoutMk cId="0" sldId="214748389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06:04.553" v="8" actId="790"/>
            <ac:spMkLst>
              <pc:docMk/>
              <pc:sldMasterMk cId="0" sldId="2147483889"/>
              <pc:sldLayoutMk cId="0" sldId="214748389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6:11.490" v="9" actId="790"/>
          <pc:sldLayoutMkLst>
            <pc:docMk/>
            <pc:sldMasterMk cId="0" sldId="2147483889"/>
            <pc:sldLayoutMk cId="0" sldId="2147483896"/>
          </pc:sldLayoutMkLst>
          <pc:spChg chg="mod">
            <ac:chgData name="Fake Test User" userId="SID-0" providerId="Test" clId="FakeClientId" dt="2021-08-09T07:06:11.490" v="9" actId="790"/>
            <ac:spMkLst>
              <pc:docMk/>
              <pc:sldMasterMk cId="0" sldId="2147483889"/>
              <pc:sldLayoutMk cId="0" sldId="214748389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6:11.490" v="9" actId="790"/>
            <ac:spMkLst>
              <pc:docMk/>
              <pc:sldMasterMk cId="0" sldId="2147483889"/>
              <pc:sldLayoutMk cId="0" sldId="214748389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6:11.490" v="9" actId="790"/>
            <ac:spMkLst>
              <pc:docMk/>
              <pc:sldMasterMk cId="0" sldId="2147483889"/>
              <pc:sldLayoutMk cId="0" sldId="2147483896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6:16.599" v="10" actId="790"/>
          <pc:sldLayoutMkLst>
            <pc:docMk/>
            <pc:sldMasterMk cId="0" sldId="2147483889"/>
            <pc:sldLayoutMk cId="0" sldId="2147483897"/>
          </pc:sldLayoutMkLst>
          <pc:spChg chg="mod">
            <ac:chgData name="Fake Test User" userId="SID-0" providerId="Test" clId="FakeClientId" dt="2021-08-09T07:06:16.599" v="10" actId="790"/>
            <ac:spMkLst>
              <pc:docMk/>
              <pc:sldMasterMk cId="0" sldId="2147483889"/>
              <pc:sldLayoutMk cId="0" sldId="214748389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6:16.599" v="10" actId="790"/>
            <ac:spMkLst>
              <pc:docMk/>
              <pc:sldMasterMk cId="0" sldId="2147483889"/>
              <pc:sldLayoutMk cId="0" sldId="214748389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6:16.599" v="10" actId="790"/>
            <ac:spMkLst>
              <pc:docMk/>
              <pc:sldMasterMk cId="0" sldId="2147483889"/>
              <pc:sldLayoutMk cId="0" sldId="214748389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06:16.599" v="10" actId="790"/>
            <ac:spMkLst>
              <pc:docMk/>
              <pc:sldMasterMk cId="0" sldId="2147483889"/>
              <pc:sldLayoutMk cId="0" sldId="214748389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06:16.599" v="10" actId="790"/>
            <ac:spMkLst>
              <pc:docMk/>
              <pc:sldMasterMk cId="0" sldId="2147483889"/>
              <pc:sldLayoutMk cId="0" sldId="214748389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7:06:16.599" v="10" actId="790"/>
            <ac:spMkLst>
              <pc:docMk/>
              <pc:sldMasterMk cId="0" sldId="2147483889"/>
              <pc:sldLayoutMk cId="0" sldId="214748389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7:06:16.599" v="10" actId="790"/>
            <ac:spMkLst>
              <pc:docMk/>
              <pc:sldMasterMk cId="0" sldId="2147483889"/>
              <pc:sldLayoutMk cId="0" sldId="2147483897"/>
              <ac:spMk id="3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6:21.115" v="11" actId="790"/>
          <pc:sldLayoutMkLst>
            <pc:docMk/>
            <pc:sldMasterMk cId="0" sldId="2147483889"/>
            <pc:sldLayoutMk cId="0" sldId="2147483898"/>
          </pc:sldLayoutMkLst>
          <pc:spChg chg="mod">
            <ac:chgData name="Fake Test User" userId="SID-0" providerId="Test" clId="FakeClientId" dt="2021-08-09T07:06:21.115" v="11" actId="790"/>
            <ac:spMkLst>
              <pc:docMk/>
              <pc:sldMasterMk cId="0" sldId="2147483889"/>
              <pc:sldLayoutMk cId="0" sldId="214748389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6:21.115" v="11" actId="790"/>
            <ac:spMkLst>
              <pc:docMk/>
              <pc:sldMasterMk cId="0" sldId="2147483889"/>
              <pc:sldLayoutMk cId="0" sldId="214748389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6:21.115" v="11" actId="790"/>
            <ac:spMkLst>
              <pc:docMk/>
              <pc:sldMasterMk cId="0" sldId="2147483889"/>
              <pc:sldLayoutMk cId="0" sldId="214748389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06:21.115" v="11" actId="790"/>
            <ac:spMkLst>
              <pc:docMk/>
              <pc:sldMasterMk cId="0" sldId="2147483889"/>
              <pc:sldLayoutMk cId="0" sldId="214748389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06:21.115" v="11" actId="790"/>
            <ac:spMkLst>
              <pc:docMk/>
              <pc:sldMasterMk cId="0" sldId="2147483889"/>
              <pc:sldLayoutMk cId="0" sldId="214748389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7:06:21.115" v="11" actId="790"/>
            <ac:spMkLst>
              <pc:docMk/>
              <pc:sldMasterMk cId="0" sldId="2147483889"/>
              <pc:sldLayoutMk cId="0" sldId="2147483898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7:06:21.115" v="11" actId="790"/>
            <ac:spMkLst>
              <pc:docMk/>
              <pc:sldMasterMk cId="0" sldId="2147483889"/>
              <pc:sldLayoutMk cId="0" sldId="2147483898"/>
              <ac:spMk id="3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6:24.709" v="12" actId="790"/>
          <pc:sldLayoutMkLst>
            <pc:docMk/>
            <pc:sldMasterMk cId="0" sldId="2147483889"/>
            <pc:sldLayoutMk cId="0" sldId="2147483899"/>
          </pc:sldLayoutMkLst>
          <pc:spChg chg="mod">
            <ac:chgData name="Fake Test User" userId="SID-0" providerId="Test" clId="FakeClientId" dt="2021-08-09T07:06:24.709" v="12" actId="790"/>
            <ac:spMkLst>
              <pc:docMk/>
              <pc:sldMasterMk cId="0" sldId="2147483889"/>
              <pc:sldLayoutMk cId="0" sldId="214748389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6:24.709" v="12" actId="790"/>
            <ac:spMkLst>
              <pc:docMk/>
              <pc:sldMasterMk cId="0" sldId="2147483889"/>
              <pc:sldLayoutMk cId="0" sldId="214748389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6:24.709" v="12" actId="790"/>
            <ac:spMkLst>
              <pc:docMk/>
              <pc:sldMasterMk cId="0" sldId="2147483889"/>
              <pc:sldLayoutMk cId="0" sldId="214748389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06:24.709" v="12" actId="790"/>
            <ac:spMkLst>
              <pc:docMk/>
              <pc:sldMasterMk cId="0" sldId="2147483889"/>
              <pc:sldLayoutMk cId="0" sldId="214748389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06:24.709" v="12" actId="790"/>
            <ac:spMkLst>
              <pc:docMk/>
              <pc:sldMasterMk cId="0" sldId="2147483889"/>
              <pc:sldLayoutMk cId="0" sldId="214748389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06:28.443" v="13" actId="790"/>
          <pc:sldLayoutMkLst>
            <pc:docMk/>
            <pc:sldMasterMk cId="0" sldId="2147483889"/>
            <pc:sldLayoutMk cId="0" sldId="2147483900"/>
          </pc:sldLayoutMkLst>
          <pc:spChg chg="mod">
            <ac:chgData name="Fake Test User" userId="SID-0" providerId="Test" clId="FakeClientId" dt="2021-08-09T07:06:28.443" v="13" actId="790"/>
            <ac:spMkLst>
              <pc:docMk/>
              <pc:sldMasterMk cId="0" sldId="2147483889"/>
              <pc:sldLayoutMk cId="0" sldId="214748390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06:28.443" v="13" actId="790"/>
            <ac:spMkLst>
              <pc:docMk/>
              <pc:sldMasterMk cId="0" sldId="2147483889"/>
              <pc:sldLayoutMk cId="0" sldId="214748390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06:28.443" v="13" actId="790"/>
            <ac:spMkLst>
              <pc:docMk/>
              <pc:sldMasterMk cId="0" sldId="2147483889"/>
              <pc:sldLayoutMk cId="0" sldId="214748390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06:28.443" v="13" actId="790"/>
            <ac:spMkLst>
              <pc:docMk/>
              <pc:sldMasterMk cId="0" sldId="2147483889"/>
              <pc:sldLayoutMk cId="0" sldId="214748390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06:28.443" v="13" actId="790"/>
            <ac:spMkLst>
              <pc:docMk/>
              <pc:sldMasterMk cId="0" sldId="2147483889"/>
              <pc:sldLayoutMk cId="0" sldId="2147483900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31299DD-4FC0-4ECC-A3EF-EA70861FBF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AF1759-CB47-4FF9-8FC6-959913A880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7C5FE-5C42-4ECF-9950-C92B721C621B}" type="datetime1">
              <a:rPr lang="de-DE" smtClean="0"/>
              <a:t>09.08.2021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B451BC-BAD5-409D-AE28-504F524A5E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427F548-D9DA-4C14-830F-E94624B62A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F2E59-A65D-48CC-A045-63D444A5E9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238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F1E4A-6F51-4713-B2EB-689274B5FF7E}" type="datetime1">
              <a:rPr lang="de-DE" smtClean="0"/>
              <a:pPr/>
              <a:t>09.08.2021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C1BFD-E7C8-49A0-8A5A-0787B40C1D1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77388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C1BFD-E7C8-49A0-8A5A-0787B40C1D1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62032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798699-7C12-416B-A531-B42C203686B8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uppieren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Gerader Verbinde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Gerader Verbinde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Gerader Verbinde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Gerader Verbinde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Gerader Verbinde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Gerader Verbinde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Gerader Verbinde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Gerader Verbinde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Gerader Verbinde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Gerader Verbinde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Gerader Verbinde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Gerader Verbinde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r Verbinde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r Verbinde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Gerader Verbinde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r Verbinde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r Verbinde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r Verbinde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r Verbinde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r Verbinde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Gerader Verbinde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Gerader Verbinde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Gerader Verbinde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Gerader Verbinde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Gerader Verbinde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Gerader Verbinde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Gerader Verbinde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Gerader Verbinde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Gerader Verbinde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Gerader Verbinde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Gerader Verbinde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Gerader Verbinde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Gerader Verbinde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Gerader Verbinde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Gerader Verbinde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Gerader Verbinde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Gerader Verbinde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Gerader Verbinde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Gerader Verbinde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Gerader Verbinde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Gerader Verbinde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Gerader Verbinde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Gerader Verbinde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Gerader Verbinde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Gerader Verbinde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Gerader Verbinde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Gerader Verbinde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Gerader Verbinde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Gerader Verbinde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Gerader Verbinde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Gerader Verbinde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Gerader Verbinde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Gerader Verbinde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Gerader Verbinde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Gerader Verbinde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Gerader Verbinde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Gerader Verbinde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Gerader Verbinde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Gerader Verbinde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Gerader Verbinde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Gerader Verbinde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Gerader Verbinde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Gerader Verbinde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Gerader Verbinde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Gerader Verbinde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Gerader Verbinde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Gerader Verbinde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Gerader Verbinde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Gerader Verbinde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Gerader Verbinde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Gerader Verbinde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Gerader Verbinde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Gerader Verbinde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Gerader Verbinde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Gerader Verbinde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Gerader Verbinde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Gerader Verbinde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Gerader Verbinde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Gerader Verbinde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Gerader Verbinde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Gerader Verbinde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Gerader Verbinde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Gerader Verbinde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C861E4-4E81-4226-B2FC-D691DFF2A813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13" name="Rechteck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Gerader Verbinde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Gerader Verbinde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r Verbinde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rtlCol="0"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Master-Untertitelformat bearbeiten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2239DC-32C7-4999-A537-0AEAB1E16410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1C13BD-FB3C-4906-80EA-DC1962C98ACC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Gerader Verbinde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r Verbinde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r Verbinde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r Verbinde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r Verbinde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r Verbinde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r Verbinde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r Verbinde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r Verbinde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r Verbinde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r Verbinde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r Verbinde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r Verbinde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r Verbinde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r Verbinde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r Verbinde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r Verbinde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r Verbinde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r Verbinde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r Verbinde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r Verbinde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r Verbinde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r Verbinde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r Verbinde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r Verbinde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r Verbinde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r Verbinde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r Verbinde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r Verbinde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hteck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Gerader Verbinde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5621364"/>
            <a:ext cx="8305800" cy="414649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95" name="Titel 94"/>
          <p:cNvSpPr>
            <a:spLocks noGrp="1"/>
          </p:cNvSpPr>
          <p:nvPr>
            <p:ph type="title" hasCustomPrompt="1"/>
          </p:nvPr>
        </p:nvSpPr>
        <p:spPr>
          <a:xfrm>
            <a:off x="457200" y="4463568"/>
            <a:ext cx="8305800" cy="11430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49C701-2160-4B13-9521-3A06C661F3CD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91" name="Fußzeilenplatzhalter 9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2" name="Foliennummernplatzhalter 9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F51231-23F8-4D7D-954D-82BCC43B6DA3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641C57-38AC-4855-A131-449B5A660E70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1D932D-C7BA-460E-9F9B-016C2AEFCAD5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9AB7A7-769E-46A6-B697-FC1A4BEB0C3B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00400" y="273050"/>
            <a:ext cx="548640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C4F68-9509-4681-97F2-70394C2C5077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37" name="Rechteck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Gerader Verbinde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2400" y="1901952"/>
            <a:ext cx="2377440" cy="137160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52400" y="3273552"/>
            <a:ext cx="2377440" cy="1371600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E3FC46-CE5D-4CAF-A72B-310DBD37E6FB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33" name="Rechteck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Gerader Verbinde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5448" y="1905000"/>
            <a:ext cx="2377440" cy="1371600"/>
          </a:xfrm>
        </p:spPr>
        <p:txBody>
          <a:bodyPr rtlCol="0"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52400" y="3276600"/>
            <a:ext cx="2377440" cy="1371600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hteck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2F80EFF9-CDAF-48A7-8809-BE970E416B96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A84A37A-AFC2-4A01-80A1-FC20F2C0D5BB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771850"/>
      </p:ext>
    </p:extLst>
  </p:cSld>
  <p:clrMapOvr>
    <a:masterClrMapping/>
  </p:clrMapOvr>
</p:sld>
</file>

<file path=ppt/theme/theme12.xml><?xml version="1.0" encoding="utf-8"?>
<a:theme xmlns:a="http://schemas.openxmlformats.org/drawingml/2006/main" name="Stro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Thatch</ap:Template>
  <ap:TotalTime>0</ap:TotalTime>
  <ap:Words>1</ap:Words>
  <ap:PresentationFormat>Bildschirmpräsentation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Stroh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2014-09-16T21:40:38Z</dcterms:created>
  <dcterms:modified xsi:type="dcterms:W3CDTF">2021-08-09T07:07:57Z</dcterms:modified>
</cp:coreProperties>
</file>