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106B4A3-4212-4E39-93DE-E053E8F69C28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106B4A3-4212-4E39-93DE-E053E8F69C28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106B4A3-4212-4E39-93DE-E053E8F69C28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106B4A3-4212-4E39-93DE-E053E8F69C28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106B4A3-4212-4E39-93DE-E053E8F69C28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5424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Century Gothic</vt:lpstr>
      <vt:lpstr>Verdana</vt:lpstr>
      <vt:lpstr>Wingdings 2</vt:lpstr>
      <vt:lpstr>Verve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1</cp:revision>
  <dcterms:created xsi:type="dcterms:W3CDTF">2014-09-16T21:41:32Z</dcterms:created>
  <dcterms:modified xsi:type="dcterms:W3CDTF">2014-09-16T21:41:44Z</dcterms:modified>
</cp:coreProperties>
</file>