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27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B5B384C8-26F9-4393-A0DC-78C5413E4DCF}" type="datetime1">
              <a:rPr lang="de-DE" smtClean="0"/>
              <a:t>12.12.2013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88AD22DA-2FAF-429A-AF1F-AB81C34B4969}" type="datetime1">
              <a:rPr lang="de-DE" smtClean="0"/>
              <a:t>12.12.2013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rtifik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de-DE" dirty="0" smtClean="0"/>
              <a:t>Hiermit wird bestätigt, dass</a:t>
            </a:r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de-DE" dirty="0" smtClean="0"/>
              <a:t>mit Erfolg am</a:t>
            </a:r>
            <a:endParaRPr lang="de-DE" dirty="0"/>
          </a:p>
        </p:txBody>
      </p:sp>
      <p:sp>
        <p:nvSpPr>
          <p:cNvPr id="9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rtlCol="0" anchor="t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8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de-DE" dirty="0" smtClean="0"/>
              <a:t>Kursnamen hier einfügen</a:t>
            </a:r>
            <a:endParaRPr lang="de-DE" dirty="0"/>
          </a:p>
        </p:txBody>
      </p:sp>
      <p:sp>
        <p:nvSpPr>
          <p:cNvPr id="10" name="Textplatzhalter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de-DE" sz="1200" cap="none" dirty="0" smtClean="0">
                <a:latin typeface="Gabriola" panose="04040605051002020D02" pitchFamily="82" charset="0"/>
              </a:rPr>
              <a:t>Unterschrift</a:t>
            </a:r>
            <a:endParaRPr lang="de-DE" sz="1200" cap="none" dirty="0">
              <a:latin typeface="Gabriola" panose="04040605051002020D02" pitchFamily="82" charset="0"/>
            </a:endParaRPr>
          </a:p>
        </p:txBody>
      </p:sp>
      <p:sp>
        <p:nvSpPr>
          <p:cNvPr id="11" name="Textplatzhalter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de-DE" sz="1200" cap="none" dirty="0" smtClean="0">
                <a:latin typeface="Gabriola" panose="04040605051002020D02" pitchFamily="82" charset="0"/>
              </a:rPr>
              <a:t>Datum</a:t>
            </a:r>
            <a:endParaRPr lang="de-DE" sz="1400" cap="none" dirty="0">
              <a:latin typeface="Gabriola" panose="04040605051002020D02" pitchFamily="82" charset="0"/>
            </a:endParaRPr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2225040" y="5486400"/>
            <a:ext cx="3024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>
            <a:off x="630936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21552" y="5193220"/>
            <a:ext cx="1485900" cy="374420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de-DE" dirty="0" smtClean="0"/>
              <a:t>Datum hinzufügen</a:t>
            </a:r>
            <a:endParaRPr lang="de-DE" dirty="0"/>
          </a:p>
        </p:txBody>
      </p:sp>
      <p:sp>
        <p:nvSpPr>
          <p:cNvPr id="16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rtlCol="0" anchor="ctr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60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de-DE" dirty="0" smtClean="0"/>
              <a:t>Name des Empfängers</a:t>
            </a:r>
            <a:endParaRPr lang="de-DE" dirty="0"/>
          </a:p>
        </p:txBody>
      </p:sp>
      <p:sp>
        <p:nvSpPr>
          <p:cNvPr id="17" name="Textfeld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de-DE" sz="4800" dirty="0" smtClean="0"/>
              <a:t>Teilnahmebestätigung</a:t>
            </a:r>
            <a:endParaRPr lang="de-DE" sz="4800" dirty="0"/>
          </a:p>
        </p:txBody>
      </p:sp>
      <p:sp>
        <p:nvSpPr>
          <p:cNvPr id="15" name="Rahmen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1600" dirty="0">
              <a:solidFill>
                <a:schemeClr val="tx1"/>
              </a:solidFill>
            </a:endParaRPr>
          </a:p>
        </p:txBody>
      </p:sp>
      <p:grpSp>
        <p:nvGrpSpPr>
          <p:cNvPr id="18" name="Gruppe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Freihandf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" name="Freihandf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21" name="Gruppe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Freihandform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" name="Freihandform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" name="Freihandform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" name="Freihandform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6" name="Freihandform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7" name="Freihandform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8" name="Freihandform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9" name="Freihandform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" name="Freihandform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1" name="Freihandform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" name="Freihandform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" name="Freihandform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4" name="Freihandform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5" name="Freihandform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6" name="Freihandform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7" name="Freihandform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8" name="Freihandform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9" name="Freihandform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0" name="Freihandform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1" name="Freihandform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2" name="Freihandform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3" name="Freihandform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4" name="Freihandform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5" name="Freihandform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6" name="Freihandform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7" name="Freihandform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8" name="Freihandform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9" name="Freihandform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0" name="Freihandform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1" name="Freihandform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2" name="Freihandform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3" name="Freihandform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4" name="Freihandform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5" name="Freihandform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6" name="Freihandform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7" name="Freihandform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8" name="Freihandform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9" name="Freihandform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0" name="Freihandform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1" name="Freihandform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2" name="Freihandform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3" name="Freihandform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4" name="Freihandform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5" name="Freihandform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6" name="Freihandform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7" name="Freihandform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8" name="Freihandform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9" name="Freihandform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0" name="Freihandform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1" name="Freihandform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2" name="Freihandform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3" name="Freihandform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4" name="Freihandform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5" name="Freihandform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6" name="Freihandform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7" name="Freihandform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8" name="Freihandform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9" name="Freihandform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0" name="Freihandform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1" name="Freihandform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2" name="Freihandform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3" name="Freihandform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4" name="Freihandform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5" name="Freihandform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6" name="Freihandform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7" name="Freihandform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8" name="Freihandform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9" name="Freihandform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0" name="Freihandform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1" name="Freihandform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sp>
        <p:nvSpPr>
          <p:cNvPr id="92" name="Rechteck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1600" dirty="0"/>
          </a:p>
        </p:txBody>
      </p:sp>
      <p:grpSp>
        <p:nvGrpSpPr>
          <p:cNvPr id="93" name="Gruppe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Freihandf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5" name="Freihandf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platzhalter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de-DE" sz="1200" cap="none" dirty="0" smtClean="0">
                <a:latin typeface="Gabriola" panose="04040605051002020D02" pitchFamily="82" charset="0"/>
              </a:rPr>
              <a:t>Unterschrift</a:t>
            </a:r>
            <a:endParaRPr lang="de-DE" sz="1400" cap="none" dirty="0">
              <a:latin typeface="Gabriola" panose="04040605051002020D02" pitchFamily="82" charset="0"/>
            </a:endParaRPr>
          </a:p>
        </p:txBody>
      </p:sp>
      <p:sp>
        <p:nvSpPr>
          <p:cNvPr id="91" name="Textplatzhalter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de-DE" sz="1200" cap="none" dirty="0" smtClean="0">
                <a:latin typeface="Gabriola" panose="04040605051002020D02" pitchFamily="82" charset="0"/>
              </a:rPr>
              <a:t>Datum</a:t>
            </a:r>
            <a:endParaRPr lang="de-DE" sz="1400" cap="none" dirty="0">
              <a:latin typeface="Gabriola" panose="04040605051002020D02" pitchFamily="82" charset="0"/>
            </a:endParaRPr>
          </a:p>
        </p:txBody>
      </p:sp>
      <p:cxnSp>
        <p:nvCxnSpPr>
          <p:cNvPr id="92" name="Gerader Verbinder 91"/>
          <p:cNvCxnSpPr/>
          <p:nvPr userDrawn="1"/>
        </p:nvCxnSpPr>
        <p:spPr>
          <a:xfrm>
            <a:off x="2225040" y="5486400"/>
            <a:ext cx="3024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/>
          <p:cNvCxnSpPr/>
          <p:nvPr userDrawn="1"/>
        </p:nvCxnSpPr>
        <p:spPr>
          <a:xfrm>
            <a:off x="630936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395FE26-A614-4218-9538-DC57C439609C}" type="datetime1">
              <a:rPr lang="de-DE" smtClean="0"/>
              <a:t>12.12.2013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Microsoft Office 2013-Schulungskurs teilgenommen hat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r>
              <a:rPr lang="de-DE" dirty="0" smtClean="0"/>
              <a:t>23. September 2012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de-DE" dirty="0" smtClean="0"/>
              <a:t>Conrad Nuber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Teilnahmebestätigung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Teilnahmebestätigung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2013-12-12T08:46:17Z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