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9" r:id="rId5"/>
  </p:sldIdLst>
  <p:sldSz cx="7772400" cy="10058400"/>
  <p:notesSz cx="6858000" cy="9313863"/>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04" autoAdjust="0"/>
  </p:normalViewPr>
  <p:slideViewPr>
    <p:cSldViewPr>
      <p:cViewPr>
        <p:scale>
          <a:sx n="57" d="100"/>
          <a:sy n="57" d="100"/>
        </p:scale>
        <p:origin x="1800" y="84"/>
      </p:cViewPr>
      <p:guideLst>
        <p:guide pos="2448"/>
        <p:guide orient="horz" pos="3168"/>
      </p:guideLst>
    </p:cSldViewPr>
  </p:slideViewPr>
  <p:notesTextViewPr>
    <p:cViewPr>
      <p:scale>
        <a:sx n="1" d="1"/>
        <a:sy n="1" d="1"/>
      </p:scale>
      <p:origin x="0" y="0"/>
    </p:cViewPr>
  </p:notesTextViewPr>
  <p:notesViewPr>
    <p:cSldViewPr showGuides="1">
      <p:cViewPr varScale="1">
        <p:scale>
          <a:sx n="72" d="100"/>
          <a:sy n="72" d="100"/>
        </p:scale>
        <p:origin x="223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l" rtl="0">
              <a:defRPr sz="1200"/>
            </a:lvl1pPr>
          </a:lstStyle>
          <a:p>
            <a:pPr algn="r" rtl="0"/>
            <a:fld id="{CD607242-B389-41A9-B530-3795CC0E1E18}" type="datetime1">
              <a:rPr lang="de-DE" smtClean="0"/>
              <a:pPr algn="r" rtl="0"/>
              <a:t>22.01.2014</a:t>
            </a:fld>
            <a:endParaRPr lang="de-DE" dirty="0"/>
          </a:p>
        </p:txBody>
      </p:sp>
      <p:sp>
        <p:nvSpPr>
          <p:cNvPr id="4" name="Fußzeilenplatzhalter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l" rtl="0">
              <a:defRPr sz="1200"/>
            </a:lvl1pPr>
          </a:lstStyle>
          <a:p>
            <a:pPr algn="r" rtl="0"/>
            <a:r>
              <a:rPr lang="de-DE" dirty="0" smtClean="0"/>
              <a:t>‹Nr.›</a:t>
            </a:r>
            <a:endParaRPr lang="de-DE" dirty="0"/>
          </a:p>
        </p:txBody>
      </p:sp>
    </p:spTree>
    <p:extLst>
      <p:ext uri="{BB962C8B-B14F-4D97-AF65-F5344CB8AC3E}">
        <p14:creationId xmlns:p14="http://schemas.microsoft.com/office/powerpoint/2010/main" val="236294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66725"/>
          </a:xfrm>
          <a:prstGeom prst="rect">
            <a:avLst/>
          </a:prstGeom>
        </p:spPr>
        <p:txBody>
          <a:bodyPr vert="horz" lIns="91440" tIns="45720" rIns="91440" bIns="45720" rtlCol="0"/>
          <a:lstStyle>
            <a:lvl1pPr algn="l" rtl="0">
              <a:defRPr sz="1200"/>
            </a:lvl1pPr>
          </a:lstStyle>
          <a:p>
            <a:pPr algn="r"/>
            <a:fld id="{71A9E8F7-FE99-4769-8727-AECB448B26FA}" type="datetime1">
              <a:rPr lang="de-DE" noProof="0" smtClean="0"/>
              <a:pPr algn="r"/>
              <a:t>22.01.2014</a:t>
            </a:fld>
            <a:endParaRPr lang="de-DE" noProof="0" dirty="0"/>
          </a:p>
        </p:txBody>
      </p:sp>
      <p:sp>
        <p:nvSpPr>
          <p:cNvPr id="4" name="Folienbildplatzhalter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6" name="Fußzeilenplatzhalt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l" rtl="0">
              <a:defRPr sz="1200"/>
            </a:lvl1pPr>
          </a:lstStyle>
          <a:p>
            <a:pPr algn="r"/>
            <a:r>
              <a:rPr lang="de-DE" noProof="0" dirty="0" smtClean="0"/>
              <a:t>‹Nr.›</a:t>
            </a:r>
            <a:endParaRPr lang="de-DE" noProof="0" dirty="0"/>
          </a:p>
        </p:txBody>
      </p:sp>
    </p:spTree>
    <p:extLst>
      <p:ext uri="{BB962C8B-B14F-4D97-AF65-F5344CB8AC3E}">
        <p14:creationId xmlns:p14="http://schemas.microsoft.com/office/powerpoint/2010/main" val="29013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noProof="0" dirty="0" smtClean="0"/>
              <a:t>Wenn</a:t>
            </a:r>
            <a:r>
              <a:rPr lang="de-DE" baseline="0" noProof="0" dirty="0" smtClean="0"/>
              <a:t> Sie die erste Beispielvisitenkarte ändern möchten, ersetzen Sie den Inhalt durch Ihren eigenen Inhalt. Wenn Sie das Logo ändern möchten, wählen Sie das Bild "Durch LOGO ersetzen" aus, und wählen Sie dann auf der Registerkarte "Format" unter "Bildtools" die Option "Bild ändern" aus.</a:t>
            </a:r>
          </a:p>
          <a:p>
            <a:pPr rtl="0"/>
            <a:endParaRPr lang="de-DE" baseline="0" noProof="0" dirty="0" smtClean="0"/>
          </a:p>
          <a:p>
            <a:pPr rtl="0"/>
            <a:r>
              <a:rPr lang="de-DE" baseline="0" noProof="0" dirty="0" smtClean="0"/>
              <a:t>Wenn Sie lieber ohne Vorgaben starten möchten, klicken Sie auf der Registerkarte "Start" auf die Schaltfläche "Neue Folie", um eine neue Seite einzufügen. Geben Sie jetzt Ihren Text in die leeren Platzhalter ein, und fügen Sie Ihr Logo mithilfe von "Bild einfügen" hinzu.</a:t>
            </a:r>
            <a:endParaRPr lang="de-DE" noProof="0" dirty="0" smtClean="0"/>
          </a:p>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308827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karten (10)">
    <p:spTree>
      <p:nvGrpSpPr>
        <p:cNvPr id="1" name=""/>
        <p:cNvGrpSpPr/>
        <p:nvPr/>
      </p:nvGrpSpPr>
      <p:grpSpPr>
        <a:xfrm>
          <a:off x="0" y="0"/>
          <a:ext cx="0" cy="0"/>
          <a:chOff x="0" y="0"/>
          <a:chExt cx="0" cy="0"/>
        </a:xfrm>
      </p:grpSpPr>
      <p:sp>
        <p:nvSpPr>
          <p:cNvPr id="20" name="Textplatzhalter 19"/>
          <p:cNvSpPr>
            <a:spLocks noGrp="1"/>
          </p:cNvSpPr>
          <p:nvPr>
            <p:ph type="body" sz="quarter" idx="10" hasCustomPrompt="1"/>
          </p:nvPr>
        </p:nvSpPr>
        <p:spPr>
          <a:xfrm>
            <a:off x="835300" y="117845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22" name="Textplatzhalter 21"/>
          <p:cNvSpPr>
            <a:spLocks noGrp="1"/>
          </p:cNvSpPr>
          <p:nvPr>
            <p:ph type="body" sz="quarter" idx="11" hasCustomPrompt="1"/>
          </p:nvPr>
        </p:nvSpPr>
        <p:spPr>
          <a:xfrm>
            <a:off x="833568" y="135322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12" name="Textplatzhalter 31"/>
          <p:cNvSpPr>
            <a:spLocks noGrp="1"/>
          </p:cNvSpPr>
          <p:nvPr>
            <p:ph type="body" sz="quarter" idx="80" hasCustomPrompt="1"/>
          </p:nvPr>
        </p:nvSpPr>
        <p:spPr>
          <a:xfrm>
            <a:off x="833314" y="160380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32" name="Textplatzhalter 31"/>
          <p:cNvSpPr>
            <a:spLocks noGrp="1"/>
          </p:cNvSpPr>
          <p:nvPr>
            <p:ph type="body" sz="quarter" idx="16" hasCustomPrompt="1"/>
          </p:nvPr>
        </p:nvSpPr>
        <p:spPr>
          <a:xfrm>
            <a:off x="833314" y="173403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48" name="Textplatzhalter 27"/>
          <p:cNvSpPr>
            <a:spLocks noGrp="1"/>
          </p:cNvSpPr>
          <p:nvPr>
            <p:ph type="body" sz="quarter" idx="84" hasCustomPrompt="1"/>
          </p:nvPr>
        </p:nvSpPr>
        <p:spPr>
          <a:xfrm>
            <a:off x="833314" y="184002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25" name="Textplatzhalter 23"/>
          <p:cNvSpPr>
            <a:spLocks noGrp="1"/>
          </p:cNvSpPr>
          <p:nvPr>
            <p:ph type="body" sz="quarter" idx="82" hasCustomPrompt="1"/>
          </p:nvPr>
        </p:nvSpPr>
        <p:spPr>
          <a:xfrm>
            <a:off x="833314" y="199026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15" name="Textplatzhalter 19"/>
          <p:cNvSpPr>
            <a:spLocks noGrp="1"/>
          </p:cNvSpPr>
          <p:nvPr>
            <p:ph type="body" sz="quarter" idx="85" hasCustomPrompt="1"/>
          </p:nvPr>
        </p:nvSpPr>
        <p:spPr>
          <a:xfrm>
            <a:off x="4034490" y="117845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16" name="Textplatzhalter 21"/>
          <p:cNvSpPr>
            <a:spLocks noGrp="1"/>
          </p:cNvSpPr>
          <p:nvPr>
            <p:ph type="body" sz="quarter" idx="86" hasCustomPrompt="1"/>
          </p:nvPr>
        </p:nvSpPr>
        <p:spPr>
          <a:xfrm>
            <a:off x="4032758" y="135322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17" name="Textplatzhalter 31"/>
          <p:cNvSpPr>
            <a:spLocks noGrp="1"/>
          </p:cNvSpPr>
          <p:nvPr>
            <p:ph type="body" sz="quarter" idx="87" hasCustomPrompt="1"/>
          </p:nvPr>
        </p:nvSpPr>
        <p:spPr>
          <a:xfrm>
            <a:off x="4032504" y="160380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18" name="Textplatzhalter 31"/>
          <p:cNvSpPr>
            <a:spLocks noGrp="1"/>
          </p:cNvSpPr>
          <p:nvPr>
            <p:ph type="body" sz="quarter" idx="88" hasCustomPrompt="1"/>
          </p:nvPr>
        </p:nvSpPr>
        <p:spPr>
          <a:xfrm>
            <a:off x="4032504" y="173403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19" name="Textplatzhalter 27"/>
          <p:cNvSpPr>
            <a:spLocks noGrp="1"/>
          </p:cNvSpPr>
          <p:nvPr>
            <p:ph type="body" sz="quarter" idx="89" hasCustomPrompt="1"/>
          </p:nvPr>
        </p:nvSpPr>
        <p:spPr>
          <a:xfrm>
            <a:off x="4032504" y="184002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20" name="Textplatzhalter 23"/>
          <p:cNvSpPr>
            <a:spLocks noGrp="1"/>
          </p:cNvSpPr>
          <p:nvPr>
            <p:ph type="body" sz="quarter" idx="90" hasCustomPrompt="1"/>
          </p:nvPr>
        </p:nvSpPr>
        <p:spPr>
          <a:xfrm>
            <a:off x="4032504" y="199026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23" name="Textplatzhalter 19"/>
          <p:cNvSpPr>
            <a:spLocks noGrp="1"/>
          </p:cNvSpPr>
          <p:nvPr>
            <p:ph type="body" sz="quarter" idx="92" hasCustomPrompt="1"/>
          </p:nvPr>
        </p:nvSpPr>
        <p:spPr>
          <a:xfrm>
            <a:off x="835300" y="30099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24" name="Textplatzhalter 21"/>
          <p:cNvSpPr>
            <a:spLocks noGrp="1"/>
          </p:cNvSpPr>
          <p:nvPr>
            <p:ph type="body" sz="quarter" idx="93" hasCustomPrompt="1"/>
          </p:nvPr>
        </p:nvSpPr>
        <p:spPr>
          <a:xfrm>
            <a:off x="833568" y="31846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26" name="Textplatzhalter 31"/>
          <p:cNvSpPr>
            <a:spLocks noGrp="1"/>
          </p:cNvSpPr>
          <p:nvPr>
            <p:ph type="body" sz="quarter" idx="94" hasCustomPrompt="1"/>
          </p:nvPr>
        </p:nvSpPr>
        <p:spPr>
          <a:xfrm>
            <a:off x="833314" y="34352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27" name="Textplatzhalter 31"/>
          <p:cNvSpPr>
            <a:spLocks noGrp="1"/>
          </p:cNvSpPr>
          <p:nvPr>
            <p:ph type="body" sz="quarter" idx="95" hasCustomPrompt="1"/>
          </p:nvPr>
        </p:nvSpPr>
        <p:spPr>
          <a:xfrm>
            <a:off x="833314" y="35654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28" name="Textplatzhalter 27"/>
          <p:cNvSpPr>
            <a:spLocks noGrp="1"/>
          </p:cNvSpPr>
          <p:nvPr>
            <p:ph type="body" sz="quarter" idx="96" hasCustomPrompt="1"/>
          </p:nvPr>
        </p:nvSpPr>
        <p:spPr>
          <a:xfrm>
            <a:off x="833314" y="36714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29" name="Textplatzhalter 23"/>
          <p:cNvSpPr>
            <a:spLocks noGrp="1"/>
          </p:cNvSpPr>
          <p:nvPr>
            <p:ph type="body" sz="quarter" idx="97" hasCustomPrompt="1"/>
          </p:nvPr>
        </p:nvSpPr>
        <p:spPr>
          <a:xfrm>
            <a:off x="833314" y="38217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32" name="Textplatzhalter 19"/>
          <p:cNvSpPr>
            <a:spLocks noGrp="1"/>
          </p:cNvSpPr>
          <p:nvPr>
            <p:ph type="body" sz="quarter" idx="99" hasCustomPrompt="1"/>
          </p:nvPr>
        </p:nvSpPr>
        <p:spPr>
          <a:xfrm>
            <a:off x="4034490" y="30099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33" name="Textplatzhalter 21"/>
          <p:cNvSpPr>
            <a:spLocks noGrp="1"/>
          </p:cNvSpPr>
          <p:nvPr>
            <p:ph type="body" sz="quarter" idx="100" hasCustomPrompt="1"/>
          </p:nvPr>
        </p:nvSpPr>
        <p:spPr>
          <a:xfrm>
            <a:off x="4032758" y="31846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34" name="Textplatzhalter 31"/>
          <p:cNvSpPr>
            <a:spLocks noGrp="1"/>
          </p:cNvSpPr>
          <p:nvPr>
            <p:ph type="body" sz="quarter" idx="101" hasCustomPrompt="1"/>
          </p:nvPr>
        </p:nvSpPr>
        <p:spPr>
          <a:xfrm>
            <a:off x="4032504" y="34352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35" name="Textplatzhalter 31"/>
          <p:cNvSpPr>
            <a:spLocks noGrp="1"/>
          </p:cNvSpPr>
          <p:nvPr>
            <p:ph type="body" sz="quarter" idx="102" hasCustomPrompt="1"/>
          </p:nvPr>
        </p:nvSpPr>
        <p:spPr>
          <a:xfrm>
            <a:off x="4032504" y="35654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36" name="Textplatzhalter 27"/>
          <p:cNvSpPr>
            <a:spLocks noGrp="1"/>
          </p:cNvSpPr>
          <p:nvPr>
            <p:ph type="body" sz="quarter" idx="103" hasCustomPrompt="1"/>
          </p:nvPr>
        </p:nvSpPr>
        <p:spPr>
          <a:xfrm>
            <a:off x="4032504" y="36714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38" name="Textplatzhalter 23"/>
          <p:cNvSpPr>
            <a:spLocks noGrp="1"/>
          </p:cNvSpPr>
          <p:nvPr>
            <p:ph type="body" sz="quarter" idx="104" hasCustomPrompt="1"/>
          </p:nvPr>
        </p:nvSpPr>
        <p:spPr>
          <a:xfrm>
            <a:off x="4032504" y="38217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41" name="Textplatzhalter 19"/>
          <p:cNvSpPr>
            <a:spLocks noGrp="1"/>
          </p:cNvSpPr>
          <p:nvPr>
            <p:ph type="body" sz="quarter" idx="106" hasCustomPrompt="1"/>
          </p:nvPr>
        </p:nvSpPr>
        <p:spPr>
          <a:xfrm>
            <a:off x="835300" y="48387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42" name="Textplatzhalter 21"/>
          <p:cNvSpPr>
            <a:spLocks noGrp="1"/>
          </p:cNvSpPr>
          <p:nvPr>
            <p:ph type="body" sz="quarter" idx="107" hasCustomPrompt="1"/>
          </p:nvPr>
        </p:nvSpPr>
        <p:spPr>
          <a:xfrm>
            <a:off x="833568" y="50134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43" name="Textplatzhalter 31"/>
          <p:cNvSpPr>
            <a:spLocks noGrp="1"/>
          </p:cNvSpPr>
          <p:nvPr>
            <p:ph type="body" sz="quarter" idx="108" hasCustomPrompt="1"/>
          </p:nvPr>
        </p:nvSpPr>
        <p:spPr>
          <a:xfrm>
            <a:off x="833314" y="52640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44" name="Textplatzhalter 31"/>
          <p:cNvSpPr>
            <a:spLocks noGrp="1"/>
          </p:cNvSpPr>
          <p:nvPr>
            <p:ph type="body" sz="quarter" idx="109" hasCustomPrompt="1"/>
          </p:nvPr>
        </p:nvSpPr>
        <p:spPr>
          <a:xfrm>
            <a:off x="833314" y="53942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45" name="Textplatzhalter 27"/>
          <p:cNvSpPr>
            <a:spLocks noGrp="1"/>
          </p:cNvSpPr>
          <p:nvPr>
            <p:ph type="body" sz="quarter" idx="110" hasCustomPrompt="1"/>
          </p:nvPr>
        </p:nvSpPr>
        <p:spPr>
          <a:xfrm>
            <a:off x="833314" y="55002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46" name="Textplatzhalter 23"/>
          <p:cNvSpPr>
            <a:spLocks noGrp="1"/>
          </p:cNvSpPr>
          <p:nvPr>
            <p:ph type="body" sz="quarter" idx="111" hasCustomPrompt="1"/>
          </p:nvPr>
        </p:nvSpPr>
        <p:spPr>
          <a:xfrm>
            <a:off x="833314" y="56505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50" name="Textplatzhalter 19"/>
          <p:cNvSpPr>
            <a:spLocks noGrp="1"/>
          </p:cNvSpPr>
          <p:nvPr>
            <p:ph type="body" sz="quarter" idx="113" hasCustomPrompt="1"/>
          </p:nvPr>
        </p:nvSpPr>
        <p:spPr>
          <a:xfrm>
            <a:off x="4034490" y="48387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51" name="Textplatzhalter 21"/>
          <p:cNvSpPr>
            <a:spLocks noGrp="1"/>
          </p:cNvSpPr>
          <p:nvPr>
            <p:ph type="body" sz="quarter" idx="114" hasCustomPrompt="1"/>
          </p:nvPr>
        </p:nvSpPr>
        <p:spPr>
          <a:xfrm>
            <a:off x="4032758" y="50134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52" name="Textplatzhalter 31"/>
          <p:cNvSpPr>
            <a:spLocks noGrp="1"/>
          </p:cNvSpPr>
          <p:nvPr>
            <p:ph type="body" sz="quarter" idx="115" hasCustomPrompt="1"/>
          </p:nvPr>
        </p:nvSpPr>
        <p:spPr>
          <a:xfrm>
            <a:off x="4032504" y="52640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53" name="Textplatzhalter 31"/>
          <p:cNvSpPr>
            <a:spLocks noGrp="1"/>
          </p:cNvSpPr>
          <p:nvPr>
            <p:ph type="body" sz="quarter" idx="116" hasCustomPrompt="1"/>
          </p:nvPr>
        </p:nvSpPr>
        <p:spPr>
          <a:xfrm>
            <a:off x="4032504" y="53942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54" name="Textplatzhalter 27"/>
          <p:cNvSpPr>
            <a:spLocks noGrp="1"/>
          </p:cNvSpPr>
          <p:nvPr>
            <p:ph type="body" sz="quarter" idx="117" hasCustomPrompt="1"/>
          </p:nvPr>
        </p:nvSpPr>
        <p:spPr>
          <a:xfrm>
            <a:off x="4032504" y="55002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55" name="Textplatzhalter 23"/>
          <p:cNvSpPr>
            <a:spLocks noGrp="1"/>
          </p:cNvSpPr>
          <p:nvPr>
            <p:ph type="body" sz="quarter" idx="118" hasCustomPrompt="1"/>
          </p:nvPr>
        </p:nvSpPr>
        <p:spPr>
          <a:xfrm>
            <a:off x="4032503" y="56505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58" name="Textplatzhalter 19"/>
          <p:cNvSpPr>
            <a:spLocks noGrp="1"/>
          </p:cNvSpPr>
          <p:nvPr>
            <p:ph type="body" sz="quarter" idx="120" hasCustomPrompt="1"/>
          </p:nvPr>
        </p:nvSpPr>
        <p:spPr>
          <a:xfrm>
            <a:off x="835300" y="66675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59" name="Textplatzhalter 21"/>
          <p:cNvSpPr>
            <a:spLocks noGrp="1"/>
          </p:cNvSpPr>
          <p:nvPr>
            <p:ph type="body" sz="quarter" idx="121" hasCustomPrompt="1"/>
          </p:nvPr>
        </p:nvSpPr>
        <p:spPr>
          <a:xfrm>
            <a:off x="833568" y="68422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60" name="Textplatzhalter 31"/>
          <p:cNvSpPr>
            <a:spLocks noGrp="1"/>
          </p:cNvSpPr>
          <p:nvPr>
            <p:ph type="body" sz="quarter" idx="122" hasCustomPrompt="1"/>
          </p:nvPr>
        </p:nvSpPr>
        <p:spPr>
          <a:xfrm>
            <a:off x="833314" y="70928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161" name="Textplatzhalter 31"/>
          <p:cNvSpPr>
            <a:spLocks noGrp="1"/>
          </p:cNvSpPr>
          <p:nvPr>
            <p:ph type="body" sz="quarter" idx="123" hasCustomPrompt="1"/>
          </p:nvPr>
        </p:nvSpPr>
        <p:spPr>
          <a:xfrm>
            <a:off x="833314" y="72230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162" name="Textplatzhalter 27"/>
          <p:cNvSpPr>
            <a:spLocks noGrp="1"/>
          </p:cNvSpPr>
          <p:nvPr>
            <p:ph type="body" sz="quarter" idx="124" hasCustomPrompt="1"/>
          </p:nvPr>
        </p:nvSpPr>
        <p:spPr>
          <a:xfrm>
            <a:off x="833314" y="73290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163" name="Textplatzhalter 23"/>
          <p:cNvSpPr>
            <a:spLocks noGrp="1"/>
          </p:cNvSpPr>
          <p:nvPr>
            <p:ph type="body" sz="quarter" idx="125" hasCustomPrompt="1"/>
          </p:nvPr>
        </p:nvSpPr>
        <p:spPr>
          <a:xfrm>
            <a:off x="833313" y="74793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166" name="Textplatzhalter 19"/>
          <p:cNvSpPr>
            <a:spLocks noGrp="1"/>
          </p:cNvSpPr>
          <p:nvPr>
            <p:ph type="body" sz="quarter" idx="127" hasCustomPrompt="1"/>
          </p:nvPr>
        </p:nvSpPr>
        <p:spPr>
          <a:xfrm>
            <a:off x="4034490" y="66675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167" name="Textplatzhalter 21"/>
          <p:cNvSpPr>
            <a:spLocks noGrp="1"/>
          </p:cNvSpPr>
          <p:nvPr>
            <p:ph type="body" sz="quarter" idx="128" hasCustomPrompt="1"/>
          </p:nvPr>
        </p:nvSpPr>
        <p:spPr>
          <a:xfrm>
            <a:off x="4032758" y="68422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168" name="Textplatzhalter 31"/>
          <p:cNvSpPr>
            <a:spLocks noGrp="1"/>
          </p:cNvSpPr>
          <p:nvPr>
            <p:ph type="body" sz="quarter" idx="129" hasCustomPrompt="1"/>
          </p:nvPr>
        </p:nvSpPr>
        <p:spPr>
          <a:xfrm>
            <a:off x="4032504" y="70928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210" name="Textplatzhalter 31"/>
          <p:cNvSpPr>
            <a:spLocks noGrp="1"/>
          </p:cNvSpPr>
          <p:nvPr>
            <p:ph type="body" sz="quarter" idx="130" hasCustomPrompt="1"/>
          </p:nvPr>
        </p:nvSpPr>
        <p:spPr>
          <a:xfrm>
            <a:off x="4032504" y="72230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211" name="Textplatzhalter 27"/>
          <p:cNvSpPr>
            <a:spLocks noGrp="1"/>
          </p:cNvSpPr>
          <p:nvPr>
            <p:ph type="body" sz="quarter" idx="131" hasCustomPrompt="1"/>
          </p:nvPr>
        </p:nvSpPr>
        <p:spPr>
          <a:xfrm>
            <a:off x="4032504" y="73290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212" name="Textplatzhalter 23"/>
          <p:cNvSpPr>
            <a:spLocks noGrp="1"/>
          </p:cNvSpPr>
          <p:nvPr>
            <p:ph type="body" sz="quarter" idx="132" hasCustomPrompt="1"/>
          </p:nvPr>
        </p:nvSpPr>
        <p:spPr>
          <a:xfrm>
            <a:off x="4032503" y="7479315"/>
            <a:ext cx="2907792" cy="128016"/>
          </a:xfrm>
        </p:spPr>
        <p:txBody>
          <a:bodyPr lIns="0" tIns="0" rIns="0" bIns="0" rtlCol="0" anchor="b">
            <a:noAutofit/>
          </a:bodyPr>
          <a:lstStyle>
            <a:lvl1pPr marL="0" marR="0" indent="0" algn="ctr" defTabSz="914400" rtl="0" eaLnBrk="1" fontAlgn="auto" latinLnBrk="0" hangingPunct="1">
              <a:lnSpc>
                <a:spcPct val="80000"/>
              </a:lnSpc>
              <a:spcBef>
                <a:spcPts val="0"/>
              </a:spcBef>
              <a:spcAft>
                <a:spcPts val="0"/>
              </a:spcAft>
              <a:buClrTx/>
              <a:buSzTx/>
              <a:buFont typeface="Arial" pitchFamily="34" charset="0"/>
              <a:buNone/>
              <a:tabLst/>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marL="0" marR="0" lvl="0" indent="0" algn="ctr" defTabSz="914400" rtl="0" eaLnBrk="1" fontAlgn="auto" latinLnBrk="0" hangingPunct="1">
              <a:lnSpc>
                <a:spcPct val="80000"/>
              </a:lnSpc>
              <a:spcBef>
                <a:spcPts val="0"/>
              </a:spcBef>
              <a:spcAft>
                <a:spcPts val="0"/>
              </a:spcAft>
              <a:buClrTx/>
              <a:buSzTx/>
              <a:buFont typeface="Arial" pitchFamily="34" charset="0"/>
              <a:buNone/>
              <a:tabLst/>
              <a:defRPr/>
            </a:pPr>
            <a:r>
              <a:rPr lang="de-DE" noProof="0" dirty="0" smtClean="0"/>
              <a:t>[[</a:t>
            </a:r>
            <a:r>
              <a:rPr lang="de-DE" noProof="0" dirty="0" err="1" smtClean="0"/>
              <a:t>Telephone</a:t>
            </a:r>
            <a:r>
              <a:rPr lang="de-DE" noProof="0" dirty="0" smtClean="0"/>
              <a:t>] | [Email]]</a:t>
            </a:r>
            <a:endParaRPr lang="de-DE" noProof="0" dirty="0"/>
          </a:p>
        </p:txBody>
      </p:sp>
      <p:sp>
        <p:nvSpPr>
          <p:cNvPr id="215" name="Textplatzhalter 19"/>
          <p:cNvSpPr>
            <a:spLocks noGrp="1"/>
          </p:cNvSpPr>
          <p:nvPr>
            <p:ph type="body" sz="quarter" idx="134" hasCustomPrompt="1"/>
          </p:nvPr>
        </p:nvSpPr>
        <p:spPr>
          <a:xfrm>
            <a:off x="835300" y="84963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216" name="Textplatzhalter 21"/>
          <p:cNvSpPr>
            <a:spLocks noGrp="1"/>
          </p:cNvSpPr>
          <p:nvPr>
            <p:ph type="body" sz="quarter" idx="135" hasCustomPrompt="1"/>
          </p:nvPr>
        </p:nvSpPr>
        <p:spPr>
          <a:xfrm>
            <a:off x="833568" y="86710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217" name="Textplatzhalter 31"/>
          <p:cNvSpPr>
            <a:spLocks noGrp="1"/>
          </p:cNvSpPr>
          <p:nvPr>
            <p:ph type="body" sz="quarter" idx="136" hasCustomPrompt="1"/>
          </p:nvPr>
        </p:nvSpPr>
        <p:spPr>
          <a:xfrm>
            <a:off x="833314" y="89216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218" name="Textplatzhalter 31"/>
          <p:cNvSpPr>
            <a:spLocks noGrp="1"/>
          </p:cNvSpPr>
          <p:nvPr>
            <p:ph type="body" sz="quarter" idx="137" hasCustomPrompt="1"/>
          </p:nvPr>
        </p:nvSpPr>
        <p:spPr>
          <a:xfrm>
            <a:off x="833314" y="90518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219" name="Textplatzhalter 27"/>
          <p:cNvSpPr>
            <a:spLocks noGrp="1"/>
          </p:cNvSpPr>
          <p:nvPr>
            <p:ph type="body" sz="quarter" idx="138" hasCustomPrompt="1"/>
          </p:nvPr>
        </p:nvSpPr>
        <p:spPr>
          <a:xfrm>
            <a:off x="833314" y="91578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220" name="Textplatzhalter 23"/>
          <p:cNvSpPr>
            <a:spLocks noGrp="1"/>
          </p:cNvSpPr>
          <p:nvPr>
            <p:ph type="body" sz="quarter" idx="139" hasCustomPrompt="1"/>
          </p:nvPr>
        </p:nvSpPr>
        <p:spPr>
          <a:xfrm>
            <a:off x="833313" y="93081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
        <p:nvSpPr>
          <p:cNvPr id="223" name="Textplatzhalter 19"/>
          <p:cNvSpPr>
            <a:spLocks noGrp="1"/>
          </p:cNvSpPr>
          <p:nvPr>
            <p:ph type="body" sz="quarter" idx="141" hasCustomPrompt="1"/>
          </p:nvPr>
        </p:nvSpPr>
        <p:spPr>
          <a:xfrm>
            <a:off x="4034490" y="8496300"/>
            <a:ext cx="2903820" cy="185282"/>
          </a:xfrm>
        </p:spPr>
        <p:txBody>
          <a:bodyPr lIns="0" tIns="0" rIns="0" bIns="0" rtlCol="0" anchor="t">
            <a:noAutofit/>
          </a:bodyPr>
          <a:lstStyle>
            <a:lvl1pPr marL="0" indent="0" algn="ctr" rtl="0">
              <a:lnSpc>
                <a:spcPct val="80000"/>
              </a:lnSpc>
              <a:spcBef>
                <a:spcPts val="0"/>
              </a:spcBef>
              <a:buNone/>
              <a:defRPr sz="1300" b="1" cap="all" baseline="0">
                <a:solidFill>
                  <a:schemeClr val="accent2"/>
                </a:solidFill>
                <a:latin typeface="+mj-lt"/>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noProof="0" dirty="0" smtClean="0"/>
              <a:t>[Name]</a:t>
            </a:r>
            <a:endParaRPr lang="de-DE" noProof="0" dirty="0"/>
          </a:p>
        </p:txBody>
      </p:sp>
      <p:sp>
        <p:nvSpPr>
          <p:cNvPr id="224" name="Textplatzhalter 21"/>
          <p:cNvSpPr>
            <a:spLocks noGrp="1"/>
          </p:cNvSpPr>
          <p:nvPr>
            <p:ph type="body" sz="quarter" idx="142" hasCustomPrompt="1"/>
          </p:nvPr>
        </p:nvSpPr>
        <p:spPr>
          <a:xfrm>
            <a:off x="4032758" y="8671079"/>
            <a:ext cx="2907284" cy="140384"/>
          </a:xfrm>
        </p:spPr>
        <p:txBody>
          <a:bodyPr lIns="0" tIns="0" rIns="0" bIns="0" rtlCol="0" anchor="t">
            <a:noAutofit/>
          </a:bodyPr>
          <a:lstStyle>
            <a:lvl1pPr marL="0" indent="0" algn="ctr" rtl="0">
              <a:lnSpc>
                <a:spcPct val="80000"/>
              </a:lnSpc>
              <a:spcBef>
                <a:spcPts val="0"/>
              </a:spcBef>
              <a:buNone/>
              <a:defRPr sz="900" b="0">
                <a:solidFill>
                  <a:schemeClr val="accent5"/>
                </a:solidFill>
                <a:latin typeface="+mn-lt"/>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noProof="0" dirty="0" smtClean="0"/>
              <a:t>[Titel]</a:t>
            </a:r>
            <a:endParaRPr lang="de-DE" noProof="0" dirty="0"/>
          </a:p>
        </p:txBody>
      </p:sp>
      <p:sp>
        <p:nvSpPr>
          <p:cNvPr id="225" name="Textplatzhalter 31"/>
          <p:cNvSpPr>
            <a:spLocks noGrp="1"/>
          </p:cNvSpPr>
          <p:nvPr>
            <p:ph type="body" sz="quarter" idx="143" hasCustomPrompt="1"/>
          </p:nvPr>
        </p:nvSpPr>
        <p:spPr>
          <a:xfrm>
            <a:off x="4032504" y="8921652"/>
            <a:ext cx="2907792" cy="140081"/>
          </a:xfrm>
        </p:spPr>
        <p:txBody>
          <a:bodyPr lIns="0" tIns="0" rIns="0" bIns="0" rtlCol="0">
            <a:noAutofit/>
          </a:bodyPr>
          <a:lstStyle>
            <a:lvl1pPr marL="0" indent="0" algn="ctr" rtl="0">
              <a:lnSpc>
                <a:spcPct val="80000"/>
              </a:lnSpc>
              <a:spcBef>
                <a:spcPts val="0"/>
              </a:spcBef>
              <a:buNone/>
              <a:defRPr sz="900" b="1" cap="all" baseline="0">
                <a:solidFill>
                  <a:schemeClr val="accent5"/>
                </a:solidFill>
                <a:latin typeface="+mj-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[Firma]</a:t>
            </a:r>
            <a:endParaRPr lang="de-DE" noProof="0" dirty="0"/>
          </a:p>
        </p:txBody>
      </p:sp>
      <p:sp>
        <p:nvSpPr>
          <p:cNvPr id="226" name="Textplatzhalter 31"/>
          <p:cNvSpPr>
            <a:spLocks noGrp="1"/>
          </p:cNvSpPr>
          <p:nvPr>
            <p:ph type="body" sz="quarter" idx="144" hasCustomPrompt="1"/>
          </p:nvPr>
        </p:nvSpPr>
        <p:spPr>
          <a:xfrm>
            <a:off x="4032504" y="9051884"/>
            <a:ext cx="2907792" cy="128016"/>
          </a:xfrm>
        </p:spPr>
        <p:txBody>
          <a:bodyPr lIns="0" tIns="0" rIns="0" bIns="0" rtlCol="0">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noProof="0" dirty="0" smtClean="0"/>
              <a:t>[Straße, PLZ Ort]</a:t>
            </a:r>
            <a:endParaRPr lang="de-DE" noProof="0" dirty="0"/>
          </a:p>
        </p:txBody>
      </p:sp>
      <p:sp>
        <p:nvSpPr>
          <p:cNvPr id="227" name="Textplatzhalter 27"/>
          <p:cNvSpPr>
            <a:spLocks noGrp="1"/>
          </p:cNvSpPr>
          <p:nvPr>
            <p:ph type="body" sz="quarter" idx="145" hasCustomPrompt="1"/>
          </p:nvPr>
        </p:nvSpPr>
        <p:spPr>
          <a:xfrm>
            <a:off x="4032504" y="9157876"/>
            <a:ext cx="2907792" cy="128016"/>
          </a:xfrm>
        </p:spPr>
        <p:txBody>
          <a:bodyPr lIns="0" tIns="0" rIns="0" bIns="0" rtlCol="0" anchor="t">
            <a:noAutofit/>
          </a:bodyPr>
          <a:lstStyle>
            <a:lvl1pPr marL="0" indent="0" algn="ctr" rtl="0">
              <a:lnSpc>
                <a:spcPct val="80000"/>
              </a:lnSpc>
              <a:spcBef>
                <a:spcPts val="0"/>
              </a:spcBef>
              <a:buFontTx/>
              <a:buNone/>
              <a:defRPr sz="800" b="0" baseline="0">
                <a:solidFill>
                  <a:schemeClr val="accent5"/>
                </a:solidFill>
                <a:latin typeface="+mn-lt"/>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noProof="0" dirty="0" smtClean="0"/>
              <a:t>[Webadresse]</a:t>
            </a:r>
            <a:endParaRPr lang="de-DE" noProof="0" dirty="0"/>
          </a:p>
        </p:txBody>
      </p:sp>
      <p:sp>
        <p:nvSpPr>
          <p:cNvPr id="228" name="Textplatzhalter 23"/>
          <p:cNvSpPr>
            <a:spLocks noGrp="1"/>
          </p:cNvSpPr>
          <p:nvPr>
            <p:ph type="body" sz="quarter" idx="146" hasCustomPrompt="1"/>
          </p:nvPr>
        </p:nvSpPr>
        <p:spPr>
          <a:xfrm>
            <a:off x="4032503" y="9308115"/>
            <a:ext cx="2907792" cy="128016"/>
          </a:xfrm>
        </p:spPr>
        <p:txBody>
          <a:bodyPr lIns="0" tIns="0" rIns="0" bIns="0" rtlCol="0" anchor="b">
            <a:noAutofit/>
          </a:bodyPr>
          <a:lstStyle>
            <a:lvl1pPr marL="0" indent="0" algn="ctr" rtl="0">
              <a:lnSpc>
                <a:spcPct val="80000"/>
              </a:lnSpc>
              <a:spcBef>
                <a:spcPts val="0"/>
              </a:spcBef>
              <a:buNone/>
              <a:defRPr sz="800" b="0">
                <a:solidFill>
                  <a:schemeClr val="accent5"/>
                </a:solidFill>
                <a:latin typeface="+mn-lt"/>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noProof="0" dirty="0" smtClean="0"/>
              <a:t>[Telefon] | [E-Mail]</a:t>
            </a:r>
            <a:endParaRPr lang="de-DE" noProof="0" dirty="0"/>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Visitenkartenraster" hidden="1"/>
          <p:cNvGrpSpPr/>
          <p:nvPr userDrawn="1"/>
        </p:nvGrpSpPr>
        <p:grpSpPr>
          <a:xfrm>
            <a:off x="685800" y="452618"/>
            <a:ext cx="6400800" cy="9148542"/>
            <a:chOff x="685800" y="452618"/>
            <a:chExt cx="6400800" cy="9148542"/>
          </a:xfrm>
        </p:grpSpPr>
        <p:sp>
          <p:nvSpPr>
            <p:cNvPr id="9" name="Rechteck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0" name="Rechteck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1" name="Rechteck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2" name="Rechteck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3" name="Rechteck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4" name="Rechteck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5" name="Rechteck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6" name="Rechteck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7" name="Rechteck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sp>
          <p:nvSpPr>
            <p:cNvPr id="18" name="Rechteck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a:p>
          </p:txBody>
        </p:sp>
      </p:grpSp>
      <p:sp>
        <p:nvSpPr>
          <p:cNvPr id="2" name="Titelplatzhalter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pPr rtl="0"/>
            <a:r>
              <a:rPr lang="de-DE" noProof="0" dirty="0" smtClean="0"/>
              <a:t>Titelmasterformat durch Klicken bearbeiten</a:t>
            </a:r>
            <a:endParaRPr lang="de-DE" noProof="0" dirty="0"/>
          </a:p>
        </p:txBody>
      </p:sp>
      <p:sp>
        <p:nvSpPr>
          <p:cNvPr id="3" name="Textplatzhalter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4" name="Datumsplatzhalter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fld id="{E3C8B36F-8C8C-43DC-8DB4-565CE2282498}" type="datetime1">
              <a:rPr lang="de-DE" noProof="0" smtClean="0"/>
              <a:pPr/>
              <a:t>22.01.2014</a:t>
            </a:fld>
            <a:endParaRPr lang="de-DE" noProof="0" dirty="0"/>
          </a:p>
        </p:txBody>
      </p:sp>
      <p:sp>
        <p:nvSpPr>
          <p:cNvPr id="5" name="Fußzeilenplatzhalter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de-DE" noProof="0" dirty="0"/>
          </a:p>
        </p:txBody>
      </p:sp>
      <p:sp>
        <p:nvSpPr>
          <p:cNvPr id="6" name="Foliennummernplatzhalter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algn="r"/>
            <a:r>
              <a:rPr lang="de-DE" noProof="0" dirty="0" smtClean="0"/>
              <a:t>‹#›</a:t>
            </a:r>
            <a:endParaRPr lang="de-DE" noProof="0"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32" userDrawn="1">
          <p15:clr>
            <a:srgbClr val="F26B43"/>
          </p15:clr>
        </p15:guide>
        <p15:guide id="2" pos="2448" userDrawn="1">
          <p15:clr>
            <a:srgbClr val="F26B43"/>
          </p15:clr>
        </p15:guide>
        <p15:guide id="3" pos="4464" userDrawn="1">
          <p15:clr>
            <a:srgbClr val="F26B43"/>
          </p15:clr>
        </p15:guide>
        <p15:guide id="4" orient="horz" pos="2592" userDrawn="1">
          <p15:clr>
            <a:srgbClr val="F26B43"/>
          </p15:clr>
        </p15:guide>
        <p15:guide id="5" orient="horz" pos="1440" userDrawn="1">
          <p15:clr>
            <a:srgbClr val="F26B43"/>
          </p15:clr>
        </p15:guide>
        <p15:guide id="6" orient="horz" pos="288" userDrawn="1">
          <p15:clr>
            <a:srgbClr val="F26B43"/>
          </p15:clr>
        </p15:guide>
        <p15:guide id="7" orient="horz" pos="3744" userDrawn="1">
          <p15:clr>
            <a:srgbClr val="F26B43"/>
          </p15:clr>
        </p15:guide>
        <p15:guide id="8" orient="horz" pos="4896"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platzhalter 88"/>
          <p:cNvSpPr>
            <a:spLocks noGrp="1"/>
          </p:cNvSpPr>
          <p:nvPr>
            <p:ph type="body" sz="quarter" idx="10"/>
          </p:nvPr>
        </p:nvSpPr>
        <p:spPr/>
        <p:txBody>
          <a:bodyPr rtlCol="0"/>
          <a:lstStyle/>
          <a:p>
            <a:pPr rtl="0"/>
            <a:r>
              <a:rPr lang="de-DE" dirty="0" smtClean="0"/>
              <a:t>Detlef </a:t>
            </a:r>
            <a:r>
              <a:rPr lang="de-DE" dirty="0" err="1" smtClean="0"/>
              <a:t>Hembrock</a:t>
            </a:r>
            <a:endParaRPr lang="de-DE" dirty="0"/>
          </a:p>
        </p:txBody>
      </p:sp>
      <p:sp>
        <p:nvSpPr>
          <p:cNvPr id="90" name="Textplatzhalter 89"/>
          <p:cNvSpPr>
            <a:spLocks noGrp="1"/>
          </p:cNvSpPr>
          <p:nvPr>
            <p:ph type="body" sz="quarter" idx="11"/>
          </p:nvPr>
        </p:nvSpPr>
        <p:spPr/>
        <p:txBody>
          <a:bodyPr rtlCol="0"/>
          <a:lstStyle/>
          <a:p>
            <a:pPr rtl="0"/>
            <a:r>
              <a:rPr lang="de-DE" dirty="0" smtClean="0"/>
              <a:t>Vizepräsident</a:t>
            </a:r>
            <a:endParaRPr lang="de-DE" dirty="0"/>
          </a:p>
        </p:txBody>
      </p:sp>
      <p:sp>
        <p:nvSpPr>
          <p:cNvPr id="92" name="Textplatzhalter 91"/>
          <p:cNvSpPr>
            <a:spLocks noGrp="1"/>
          </p:cNvSpPr>
          <p:nvPr>
            <p:ph type="body" sz="quarter" idx="80"/>
          </p:nvPr>
        </p:nvSpPr>
        <p:spPr/>
        <p:txBody>
          <a:bodyPr rtlCol="0"/>
          <a:lstStyle/>
          <a:p>
            <a:pPr rtl="0"/>
            <a:r>
              <a:rPr lang="de-DE" dirty="0" err="1" smtClean="0"/>
              <a:t>Fabrikam</a:t>
            </a:r>
            <a:endParaRPr lang="de-DE" dirty="0"/>
          </a:p>
        </p:txBody>
      </p:sp>
      <p:sp>
        <p:nvSpPr>
          <p:cNvPr id="91" name="Textplatzhalter 90"/>
          <p:cNvSpPr>
            <a:spLocks noGrp="1"/>
          </p:cNvSpPr>
          <p:nvPr>
            <p:ph type="body" sz="quarter" idx="16"/>
          </p:nvPr>
        </p:nvSpPr>
        <p:spPr/>
        <p:txBody>
          <a:bodyPr rtlCol="0"/>
          <a:lstStyle/>
          <a:p>
            <a:pPr rtl="0"/>
            <a:r>
              <a:rPr lang="de-DE" dirty="0" smtClean="0"/>
              <a:t>Hauptstraße 3 | 20095 Hamburg</a:t>
            </a:r>
            <a:endParaRPr lang="de-DE" dirty="0"/>
          </a:p>
        </p:txBody>
      </p:sp>
      <p:sp>
        <p:nvSpPr>
          <p:cNvPr id="95" name="Textplatzhalter 94"/>
          <p:cNvSpPr>
            <a:spLocks noGrp="1"/>
          </p:cNvSpPr>
          <p:nvPr>
            <p:ph type="body" sz="quarter" idx="84"/>
          </p:nvPr>
        </p:nvSpPr>
        <p:spPr/>
        <p:txBody>
          <a:bodyPr rtlCol="0"/>
          <a:lstStyle/>
          <a:p>
            <a:pPr rtl="0"/>
            <a:r>
              <a:rPr lang="de-DE" dirty="0" smtClean="0"/>
              <a:t>www.fabrikam.com</a:t>
            </a:r>
            <a:endParaRPr lang="de-DE" dirty="0"/>
          </a:p>
        </p:txBody>
      </p:sp>
      <p:sp>
        <p:nvSpPr>
          <p:cNvPr id="93" name="Textplatzhalter 92"/>
          <p:cNvSpPr>
            <a:spLocks noGrp="1"/>
          </p:cNvSpPr>
          <p:nvPr>
            <p:ph type="body" sz="quarter" idx="82"/>
          </p:nvPr>
        </p:nvSpPr>
        <p:spPr/>
        <p:txBody>
          <a:bodyPr rtlCol="0"/>
          <a:lstStyle/>
          <a:p>
            <a:pPr rtl="0"/>
            <a:r>
              <a:rPr lang="de-DE" dirty="0" smtClean="0"/>
              <a:t>36 05 55-150 | dhembrock@fabrikam.com</a:t>
            </a:r>
            <a:endParaRPr lang="de-DE" dirty="0"/>
          </a:p>
        </p:txBody>
      </p:sp>
      <p:sp>
        <p:nvSpPr>
          <p:cNvPr id="67" name="Textplatzhalter 66"/>
          <p:cNvSpPr>
            <a:spLocks noGrp="1"/>
          </p:cNvSpPr>
          <p:nvPr>
            <p:ph type="body" sz="quarter" idx="85"/>
          </p:nvPr>
        </p:nvSpPr>
        <p:spPr/>
        <p:txBody>
          <a:bodyPr rtlCol="0"/>
          <a:lstStyle/>
          <a:p>
            <a:pPr rtl="0"/>
            <a:endParaRPr lang="de-DE" dirty="0"/>
          </a:p>
        </p:txBody>
      </p:sp>
      <p:sp>
        <p:nvSpPr>
          <p:cNvPr id="68" name="Textplatzhalter 67"/>
          <p:cNvSpPr>
            <a:spLocks noGrp="1"/>
          </p:cNvSpPr>
          <p:nvPr>
            <p:ph type="body" sz="quarter" idx="86"/>
          </p:nvPr>
        </p:nvSpPr>
        <p:spPr/>
        <p:txBody>
          <a:bodyPr rtlCol="0"/>
          <a:lstStyle/>
          <a:p>
            <a:pPr rtl="0"/>
            <a:endParaRPr lang="de-DE" dirty="0"/>
          </a:p>
        </p:txBody>
      </p:sp>
      <p:sp>
        <p:nvSpPr>
          <p:cNvPr id="69" name="Textplatzhalter 68"/>
          <p:cNvSpPr>
            <a:spLocks noGrp="1"/>
          </p:cNvSpPr>
          <p:nvPr>
            <p:ph type="body" sz="quarter" idx="87"/>
          </p:nvPr>
        </p:nvSpPr>
        <p:spPr/>
        <p:txBody>
          <a:bodyPr rtlCol="0"/>
          <a:lstStyle/>
          <a:p>
            <a:pPr rtl="0"/>
            <a:endParaRPr lang="de-DE" dirty="0"/>
          </a:p>
        </p:txBody>
      </p:sp>
      <p:sp>
        <p:nvSpPr>
          <p:cNvPr id="70" name="Textplatzhalter 69"/>
          <p:cNvSpPr>
            <a:spLocks noGrp="1"/>
          </p:cNvSpPr>
          <p:nvPr>
            <p:ph type="body" sz="quarter" idx="88"/>
          </p:nvPr>
        </p:nvSpPr>
        <p:spPr/>
        <p:txBody>
          <a:bodyPr rtlCol="0"/>
          <a:lstStyle/>
          <a:p>
            <a:pPr rtl="0"/>
            <a:endParaRPr lang="de-DE" dirty="0"/>
          </a:p>
        </p:txBody>
      </p:sp>
      <p:sp>
        <p:nvSpPr>
          <p:cNvPr id="71" name="Textplatzhalter 70"/>
          <p:cNvSpPr>
            <a:spLocks noGrp="1"/>
          </p:cNvSpPr>
          <p:nvPr>
            <p:ph type="body" sz="quarter" idx="89"/>
          </p:nvPr>
        </p:nvSpPr>
        <p:spPr/>
        <p:txBody>
          <a:bodyPr rtlCol="0"/>
          <a:lstStyle/>
          <a:p>
            <a:pPr rtl="0"/>
            <a:endParaRPr lang="de-DE" dirty="0"/>
          </a:p>
        </p:txBody>
      </p:sp>
      <p:sp>
        <p:nvSpPr>
          <p:cNvPr id="72" name="Textplatzhalter 71"/>
          <p:cNvSpPr>
            <a:spLocks noGrp="1"/>
          </p:cNvSpPr>
          <p:nvPr>
            <p:ph type="body" sz="quarter" idx="90"/>
          </p:nvPr>
        </p:nvSpPr>
        <p:spPr/>
        <p:txBody>
          <a:bodyPr rtlCol="0"/>
          <a:lstStyle/>
          <a:p>
            <a:pPr rtl="0"/>
            <a:endParaRPr lang="de-DE" dirty="0"/>
          </a:p>
        </p:txBody>
      </p:sp>
      <p:sp>
        <p:nvSpPr>
          <p:cNvPr id="73" name="Textplatzhalter 72"/>
          <p:cNvSpPr>
            <a:spLocks noGrp="1"/>
          </p:cNvSpPr>
          <p:nvPr>
            <p:ph type="body" sz="quarter" idx="92"/>
          </p:nvPr>
        </p:nvSpPr>
        <p:spPr/>
        <p:txBody>
          <a:bodyPr rtlCol="0"/>
          <a:lstStyle/>
          <a:p>
            <a:pPr rtl="0"/>
            <a:endParaRPr lang="de-DE" dirty="0"/>
          </a:p>
        </p:txBody>
      </p:sp>
      <p:sp>
        <p:nvSpPr>
          <p:cNvPr id="74" name="Textplatzhalter 73"/>
          <p:cNvSpPr>
            <a:spLocks noGrp="1"/>
          </p:cNvSpPr>
          <p:nvPr>
            <p:ph type="body" sz="quarter" idx="93"/>
          </p:nvPr>
        </p:nvSpPr>
        <p:spPr/>
        <p:txBody>
          <a:bodyPr rtlCol="0"/>
          <a:lstStyle/>
          <a:p>
            <a:pPr rtl="0"/>
            <a:endParaRPr lang="de-DE" dirty="0"/>
          </a:p>
        </p:txBody>
      </p:sp>
      <p:sp>
        <p:nvSpPr>
          <p:cNvPr id="75" name="Textplatzhalter 74"/>
          <p:cNvSpPr>
            <a:spLocks noGrp="1"/>
          </p:cNvSpPr>
          <p:nvPr>
            <p:ph type="body" sz="quarter" idx="94"/>
          </p:nvPr>
        </p:nvSpPr>
        <p:spPr/>
        <p:txBody>
          <a:bodyPr rtlCol="0"/>
          <a:lstStyle/>
          <a:p>
            <a:pPr rtl="0"/>
            <a:endParaRPr lang="de-DE" dirty="0"/>
          </a:p>
        </p:txBody>
      </p:sp>
      <p:sp>
        <p:nvSpPr>
          <p:cNvPr id="76" name="Textplatzhalter 75"/>
          <p:cNvSpPr>
            <a:spLocks noGrp="1"/>
          </p:cNvSpPr>
          <p:nvPr>
            <p:ph type="body" sz="quarter" idx="95"/>
          </p:nvPr>
        </p:nvSpPr>
        <p:spPr/>
        <p:txBody>
          <a:bodyPr rtlCol="0"/>
          <a:lstStyle/>
          <a:p>
            <a:pPr rtl="0"/>
            <a:endParaRPr lang="de-DE" dirty="0"/>
          </a:p>
        </p:txBody>
      </p:sp>
      <p:sp>
        <p:nvSpPr>
          <p:cNvPr id="77" name="Textplatzhalter 76"/>
          <p:cNvSpPr>
            <a:spLocks noGrp="1"/>
          </p:cNvSpPr>
          <p:nvPr>
            <p:ph type="body" sz="quarter" idx="96"/>
          </p:nvPr>
        </p:nvSpPr>
        <p:spPr/>
        <p:txBody>
          <a:bodyPr rtlCol="0"/>
          <a:lstStyle/>
          <a:p>
            <a:pPr rtl="0"/>
            <a:endParaRPr lang="de-DE" dirty="0"/>
          </a:p>
        </p:txBody>
      </p:sp>
      <p:sp>
        <p:nvSpPr>
          <p:cNvPr id="288" name="Textplatzhalter 287"/>
          <p:cNvSpPr>
            <a:spLocks noGrp="1"/>
          </p:cNvSpPr>
          <p:nvPr>
            <p:ph type="body" sz="quarter" idx="97"/>
          </p:nvPr>
        </p:nvSpPr>
        <p:spPr/>
        <p:txBody>
          <a:bodyPr rtlCol="0"/>
          <a:lstStyle/>
          <a:p>
            <a:pPr rtl="0"/>
            <a:endParaRPr lang="de-DE" dirty="0"/>
          </a:p>
        </p:txBody>
      </p:sp>
      <p:sp>
        <p:nvSpPr>
          <p:cNvPr id="289" name="Textplatzhalter 288"/>
          <p:cNvSpPr>
            <a:spLocks noGrp="1"/>
          </p:cNvSpPr>
          <p:nvPr>
            <p:ph type="body" sz="quarter" idx="99"/>
          </p:nvPr>
        </p:nvSpPr>
        <p:spPr/>
        <p:txBody>
          <a:bodyPr rtlCol="0"/>
          <a:lstStyle/>
          <a:p>
            <a:pPr rtl="0"/>
            <a:endParaRPr lang="de-DE" dirty="0"/>
          </a:p>
        </p:txBody>
      </p:sp>
      <p:sp>
        <p:nvSpPr>
          <p:cNvPr id="290" name="Textplatzhalter 289"/>
          <p:cNvSpPr>
            <a:spLocks noGrp="1"/>
          </p:cNvSpPr>
          <p:nvPr>
            <p:ph type="body" sz="quarter" idx="100"/>
          </p:nvPr>
        </p:nvSpPr>
        <p:spPr/>
        <p:txBody>
          <a:bodyPr rtlCol="0"/>
          <a:lstStyle/>
          <a:p>
            <a:pPr rtl="0"/>
            <a:endParaRPr lang="de-DE" dirty="0"/>
          </a:p>
        </p:txBody>
      </p:sp>
      <p:sp>
        <p:nvSpPr>
          <p:cNvPr id="291" name="Textplatzhalter 290"/>
          <p:cNvSpPr>
            <a:spLocks noGrp="1"/>
          </p:cNvSpPr>
          <p:nvPr>
            <p:ph type="body" sz="quarter" idx="101"/>
          </p:nvPr>
        </p:nvSpPr>
        <p:spPr/>
        <p:txBody>
          <a:bodyPr rtlCol="0"/>
          <a:lstStyle/>
          <a:p>
            <a:pPr rtl="0"/>
            <a:endParaRPr lang="de-DE" dirty="0"/>
          </a:p>
        </p:txBody>
      </p:sp>
      <p:sp>
        <p:nvSpPr>
          <p:cNvPr id="292" name="Textplatzhalter 291"/>
          <p:cNvSpPr>
            <a:spLocks noGrp="1"/>
          </p:cNvSpPr>
          <p:nvPr>
            <p:ph type="body" sz="quarter" idx="102"/>
          </p:nvPr>
        </p:nvSpPr>
        <p:spPr/>
        <p:txBody>
          <a:bodyPr rtlCol="0"/>
          <a:lstStyle/>
          <a:p>
            <a:pPr rtl="0"/>
            <a:endParaRPr lang="de-DE" dirty="0"/>
          </a:p>
        </p:txBody>
      </p:sp>
      <p:sp>
        <p:nvSpPr>
          <p:cNvPr id="293" name="Textplatzhalter 292"/>
          <p:cNvSpPr>
            <a:spLocks noGrp="1"/>
          </p:cNvSpPr>
          <p:nvPr>
            <p:ph type="body" sz="quarter" idx="103"/>
          </p:nvPr>
        </p:nvSpPr>
        <p:spPr/>
        <p:txBody>
          <a:bodyPr rtlCol="0"/>
          <a:lstStyle/>
          <a:p>
            <a:pPr rtl="0"/>
            <a:endParaRPr lang="de-DE" dirty="0"/>
          </a:p>
        </p:txBody>
      </p:sp>
      <p:sp>
        <p:nvSpPr>
          <p:cNvPr id="294" name="Textplatzhalter 293"/>
          <p:cNvSpPr>
            <a:spLocks noGrp="1"/>
          </p:cNvSpPr>
          <p:nvPr>
            <p:ph type="body" sz="quarter" idx="104"/>
          </p:nvPr>
        </p:nvSpPr>
        <p:spPr/>
        <p:txBody>
          <a:bodyPr rtlCol="0"/>
          <a:lstStyle/>
          <a:p>
            <a:pPr rtl="0"/>
            <a:endParaRPr lang="de-DE" dirty="0"/>
          </a:p>
        </p:txBody>
      </p:sp>
      <p:sp>
        <p:nvSpPr>
          <p:cNvPr id="295" name="Textplatzhalter 294"/>
          <p:cNvSpPr>
            <a:spLocks noGrp="1"/>
          </p:cNvSpPr>
          <p:nvPr>
            <p:ph type="body" sz="quarter" idx="106"/>
          </p:nvPr>
        </p:nvSpPr>
        <p:spPr/>
        <p:txBody>
          <a:bodyPr rtlCol="0"/>
          <a:lstStyle/>
          <a:p>
            <a:pPr rtl="0"/>
            <a:endParaRPr lang="de-DE" dirty="0"/>
          </a:p>
        </p:txBody>
      </p:sp>
      <p:sp>
        <p:nvSpPr>
          <p:cNvPr id="296" name="Textplatzhalter 295"/>
          <p:cNvSpPr>
            <a:spLocks noGrp="1"/>
          </p:cNvSpPr>
          <p:nvPr>
            <p:ph type="body" sz="quarter" idx="107"/>
          </p:nvPr>
        </p:nvSpPr>
        <p:spPr/>
        <p:txBody>
          <a:bodyPr rtlCol="0"/>
          <a:lstStyle/>
          <a:p>
            <a:pPr rtl="0"/>
            <a:endParaRPr lang="de-DE" dirty="0"/>
          </a:p>
        </p:txBody>
      </p:sp>
      <p:sp>
        <p:nvSpPr>
          <p:cNvPr id="297" name="Textplatzhalter 296"/>
          <p:cNvSpPr>
            <a:spLocks noGrp="1"/>
          </p:cNvSpPr>
          <p:nvPr>
            <p:ph type="body" sz="quarter" idx="108"/>
          </p:nvPr>
        </p:nvSpPr>
        <p:spPr/>
        <p:txBody>
          <a:bodyPr rtlCol="0"/>
          <a:lstStyle/>
          <a:p>
            <a:pPr rtl="0"/>
            <a:endParaRPr lang="de-DE" dirty="0"/>
          </a:p>
        </p:txBody>
      </p:sp>
      <p:sp>
        <p:nvSpPr>
          <p:cNvPr id="298" name="Textplatzhalter 297"/>
          <p:cNvSpPr>
            <a:spLocks noGrp="1"/>
          </p:cNvSpPr>
          <p:nvPr>
            <p:ph type="body" sz="quarter" idx="109"/>
          </p:nvPr>
        </p:nvSpPr>
        <p:spPr/>
        <p:txBody>
          <a:bodyPr rtlCol="0"/>
          <a:lstStyle/>
          <a:p>
            <a:pPr rtl="0"/>
            <a:endParaRPr lang="de-DE" dirty="0"/>
          </a:p>
        </p:txBody>
      </p:sp>
      <p:sp>
        <p:nvSpPr>
          <p:cNvPr id="299" name="Textplatzhalter 298"/>
          <p:cNvSpPr>
            <a:spLocks noGrp="1"/>
          </p:cNvSpPr>
          <p:nvPr>
            <p:ph type="body" sz="quarter" idx="110"/>
          </p:nvPr>
        </p:nvSpPr>
        <p:spPr/>
        <p:txBody>
          <a:bodyPr rtlCol="0"/>
          <a:lstStyle/>
          <a:p>
            <a:pPr rtl="0"/>
            <a:endParaRPr lang="de-DE" dirty="0"/>
          </a:p>
        </p:txBody>
      </p:sp>
      <p:sp>
        <p:nvSpPr>
          <p:cNvPr id="300" name="Textplatzhalter 299"/>
          <p:cNvSpPr>
            <a:spLocks noGrp="1"/>
          </p:cNvSpPr>
          <p:nvPr>
            <p:ph type="body" sz="quarter" idx="111"/>
          </p:nvPr>
        </p:nvSpPr>
        <p:spPr/>
        <p:txBody>
          <a:bodyPr rtlCol="0"/>
          <a:lstStyle/>
          <a:p>
            <a:pPr rtl="0"/>
            <a:endParaRPr lang="de-DE" dirty="0"/>
          </a:p>
        </p:txBody>
      </p:sp>
      <p:sp>
        <p:nvSpPr>
          <p:cNvPr id="301" name="Textplatzhalter 300"/>
          <p:cNvSpPr>
            <a:spLocks noGrp="1"/>
          </p:cNvSpPr>
          <p:nvPr>
            <p:ph type="body" sz="quarter" idx="113"/>
          </p:nvPr>
        </p:nvSpPr>
        <p:spPr/>
        <p:txBody>
          <a:bodyPr rtlCol="0"/>
          <a:lstStyle/>
          <a:p>
            <a:pPr rtl="0"/>
            <a:endParaRPr lang="de-DE" dirty="0"/>
          </a:p>
        </p:txBody>
      </p:sp>
      <p:sp>
        <p:nvSpPr>
          <p:cNvPr id="302" name="Textplatzhalter 301"/>
          <p:cNvSpPr>
            <a:spLocks noGrp="1"/>
          </p:cNvSpPr>
          <p:nvPr>
            <p:ph type="body" sz="quarter" idx="114"/>
          </p:nvPr>
        </p:nvSpPr>
        <p:spPr/>
        <p:txBody>
          <a:bodyPr rtlCol="0"/>
          <a:lstStyle/>
          <a:p>
            <a:pPr rtl="0"/>
            <a:endParaRPr lang="de-DE" dirty="0"/>
          </a:p>
        </p:txBody>
      </p:sp>
      <p:sp>
        <p:nvSpPr>
          <p:cNvPr id="303" name="Textplatzhalter 302"/>
          <p:cNvSpPr>
            <a:spLocks noGrp="1"/>
          </p:cNvSpPr>
          <p:nvPr>
            <p:ph type="body" sz="quarter" idx="115"/>
          </p:nvPr>
        </p:nvSpPr>
        <p:spPr/>
        <p:txBody>
          <a:bodyPr rtlCol="0"/>
          <a:lstStyle/>
          <a:p>
            <a:pPr rtl="0"/>
            <a:endParaRPr lang="de-DE" dirty="0"/>
          </a:p>
        </p:txBody>
      </p:sp>
      <p:sp>
        <p:nvSpPr>
          <p:cNvPr id="304" name="Textplatzhalter 303"/>
          <p:cNvSpPr>
            <a:spLocks noGrp="1"/>
          </p:cNvSpPr>
          <p:nvPr>
            <p:ph type="body" sz="quarter" idx="116"/>
          </p:nvPr>
        </p:nvSpPr>
        <p:spPr/>
        <p:txBody>
          <a:bodyPr rtlCol="0"/>
          <a:lstStyle/>
          <a:p>
            <a:pPr rtl="0"/>
            <a:endParaRPr lang="de-DE" dirty="0"/>
          </a:p>
        </p:txBody>
      </p:sp>
      <p:sp>
        <p:nvSpPr>
          <p:cNvPr id="305" name="Textplatzhalter 304"/>
          <p:cNvSpPr>
            <a:spLocks noGrp="1"/>
          </p:cNvSpPr>
          <p:nvPr>
            <p:ph type="body" sz="quarter" idx="117"/>
          </p:nvPr>
        </p:nvSpPr>
        <p:spPr/>
        <p:txBody>
          <a:bodyPr rtlCol="0"/>
          <a:lstStyle/>
          <a:p>
            <a:pPr rtl="0"/>
            <a:endParaRPr lang="de-DE" dirty="0"/>
          </a:p>
        </p:txBody>
      </p:sp>
      <p:sp>
        <p:nvSpPr>
          <p:cNvPr id="306" name="Textplatzhalter 305"/>
          <p:cNvSpPr>
            <a:spLocks noGrp="1"/>
          </p:cNvSpPr>
          <p:nvPr>
            <p:ph type="body" sz="quarter" idx="118"/>
          </p:nvPr>
        </p:nvSpPr>
        <p:spPr/>
        <p:txBody>
          <a:bodyPr rtlCol="0"/>
          <a:lstStyle/>
          <a:p>
            <a:pPr rtl="0"/>
            <a:endParaRPr lang="de-DE" dirty="0"/>
          </a:p>
        </p:txBody>
      </p:sp>
      <p:sp>
        <p:nvSpPr>
          <p:cNvPr id="307" name="Textplatzhalter 306"/>
          <p:cNvSpPr>
            <a:spLocks noGrp="1"/>
          </p:cNvSpPr>
          <p:nvPr>
            <p:ph type="body" sz="quarter" idx="120"/>
          </p:nvPr>
        </p:nvSpPr>
        <p:spPr/>
        <p:txBody>
          <a:bodyPr rtlCol="0"/>
          <a:lstStyle/>
          <a:p>
            <a:pPr rtl="0"/>
            <a:endParaRPr lang="de-DE" dirty="0"/>
          </a:p>
        </p:txBody>
      </p:sp>
      <p:sp>
        <p:nvSpPr>
          <p:cNvPr id="308" name="Textplatzhalter 307"/>
          <p:cNvSpPr>
            <a:spLocks noGrp="1"/>
          </p:cNvSpPr>
          <p:nvPr>
            <p:ph type="body" sz="quarter" idx="121"/>
          </p:nvPr>
        </p:nvSpPr>
        <p:spPr/>
        <p:txBody>
          <a:bodyPr rtlCol="0"/>
          <a:lstStyle/>
          <a:p>
            <a:pPr rtl="0"/>
            <a:endParaRPr lang="de-DE" dirty="0"/>
          </a:p>
        </p:txBody>
      </p:sp>
      <p:sp>
        <p:nvSpPr>
          <p:cNvPr id="309" name="Textplatzhalter 308"/>
          <p:cNvSpPr>
            <a:spLocks noGrp="1"/>
          </p:cNvSpPr>
          <p:nvPr>
            <p:ph type="body" sz="quarter" idx="122"/>
          </p:nvPr>
        </p:nvSpPr>
        <p:spPr/>
        <p:txBody>
          <a:bodyPr rtlCol="0"/>
          <a:lstStyle/>
          <a:p>
            <a:pPr rtl="0"/>
            <a:endParaRPr lang="de-DE" dirty="0"/>
          </a:p>
        </p:txBody>
      </p:sp>
      <p:sp>
        <p:nvSpPr>
          <p:cNvPr id="310" name="Textplatzhalter 309"/>
          <p:cNvSpPr>
            <a:spLocks noGrp="1"/>
          </p:cNvSpPr>
          <p:nvPr>
            <p:ph type="body" sz="quarter" idx="123"/>
          </p:nvPr>
        </p:nvSpPr>
        <p:spPr/>
        <p:txBody>
          <a:bodyPr rtlCol="0"/>
          <a:lstStyle/>
          <a:p>
            <a:pPr rtl="0"/>
            <a:endParaRPr lang="de-DE" dirty="0"/>
          </a:p>
        </p:txBody>
      </p:sp>
      <p:sp>
        <p:nvSpPr>
          <p:cNvPr id="311" name="Textplatzhalter 310"/>
          <p:cNvSpPr>
            <a:spLocks noGrp="1"/>
          </p:cNvSpPr>
          <p:nvPr>
            <p:ph type="body" sz="quarter" idx="124"/>
          </p:nvPr>
        </p:nvSpPr>
        <p:spPr/>
        <p:txBody>
          <a:bodyPr rtlCol="0"/>
          <a:lstStyle/>
          <a:p>
            <a:pPr rtl="0"/>
            <a:endParaRPr lang="de-DE" dirty="0"/>
          </a:p>
        </p:txBody>
      </p:sp>
      <p:sp>
        <p:nvSpPr>
          <p:cNvPr id="312" name="Textplatzhalter 311"/>
          <p:cNvSpPr>
            <a:spLocks noGrp="1"/>
          </p:cNvSpPr>
          <p:nvPr>
            <p:ph type="body" sz="quarter" idx="125"/>
          </p:nvPr>
        </p:nvSpPr>
        <p:spPr/>
        <p:txBody>
          <a:bodyPr rtlCol="0"/>
          <a:lstStyle/>
          <a:p>
            <a:pPr rtl="0"/>
            <a:endParaRPr lang="de-DE" dirty="0"/>
          </a:p>
        </p:txBody>
      </p:sp>
      <p:sp>
        <p:nvSpPr>
          <p:cNvPr id="313" name="Textplatzhalter 312"/>
          <p:cNvSpPr>
            <a:spLocks noGrp="1"/>
          </p:cNvSpPr>
          <p:nvPr>
            <p:ph type="body" sz="quarter" idx="127"/>
          </p:nvPr>
        </p:nvSpPr>
        <p:spPr/>
        <p:txBody>
          <a:bodyPr rtlCol="0"/>
          <a:lstStyle/>
          <a:p>
            <a:pPr rtl="0"/>
            <a:endParaRPr lang="de-DE" dirty="0"/>
          </a:p>
        </p:txBody>
      </p:sp>
      <p:sp>
        <p:nvSpPr>
          <p:cNvPr id="314" name="Textplatzhalter 313"/>
          <p:cNvSpPr>
            <a:spLocks noGrp="1"/>
          </p:cNvSpPr>
          <p:nvPr>
            <p:ph type="body" sz="quarter" idx="128"/>
          </p:nvPr>
        </p:nvSpPr>
        <p:spPr/>
        <p:txBody>
          <a:bodyPr rtlCol="0"/>
          <a:lstStyle/>
          <a:p>
            <a:pPr rtl="0"/>
            <a:endParaRPr lang="de-DE" dirty="0"/>
          </a:p>
        </p:txBody>
      </p:sp>
      <p:sp>
        <p:nvSpPr>
          <p:cNvPr id="315" name="Textplatzhalter 314"/>
          <p:cNvSpPr>
            <a:spLocks noGrp="1"/>
          </p:cNvSpPr>
          <p:nvPr>
            <p:ph type="body" sz="quarter" idx="129"/>
          </p:nvPr>
        </p:nvSpPr>
        <p:spPr/>
        <p:txBody>
          <a:bodyPr rtlCol="0"/>
          <a:lstStyle/>
          <a:p>
            <a:pPr rtl="0"/>
            <a:endParaRPr lang="de-DE" dirty="0"/>
          </a:p>
        </p:txBody>
      </p:sp>
      <p:sp>
        <p:nvSpPr>
          <p:cNvPr id="316" name="Textplatzhalter 315"/>
          <p:cNvSpPr>
            <a:spLocks noGrp="1"/>
          </p:cNvSpPr>
          <p:nvPr>
            <p:ph type="body" sz="quarter" idx="130"/>
          </p:nvPr>
        </p:nvSpPr>
        <p:spPr/>
        <p:txBody>
          <a:bodyPr rtlCol="0"/>
          <a:lstStyle/>
          <a:p>
            <a:pPr rtl="0"/>
            <a:endParaRPr lang="de-DE" dirty="0"/>
          </a:p>
        </p:txBody>
      </p:sp>
      <p:sp>
        <p:nvSpPr>
          <p:cNvPr id="317" name="Textplatzhalter 316"/>
          <p:cNvSpPr>
            <a:spLocks noGrp="1"/>
          </p:cNvSpPr>
          <p:nvPr>
            <p:ph type="body" sz="quarter" idx="131"/>
          </p:nvPr>
        </p:nvSpPr>
        <p:spPr/>
        <p:txBody>
          <a:bodyPr rtlCol="0"/>
          <a:lstStyle/>
          <a:p>
            <a:pPr rtl="0"/>
            <a:endParaRPr lang="de-DE" dirty="0"/>
          </a:p>
        </p:txBody>
      </p:sp>
      <p:sp>
        <p:nvSpPr>
          <p:cNvPr id="318" name="Textplatzhalter 317"/>
          <p:cNvSpPr>
            <a:spLocks noGrp="1"/>
          </p:cNvSpPr>
          <p:nvPr>
            <p:ph type="body" sz="quarter" idx="132"/>
          </p:nvPr>
        </p:nvSpPr>
        <p:spPr/>
        <p:txBody>
          <a:bodyPr rtlCol="0"/>
          <a:lstStyle/>
          <a:p>
            <a:pPr rtl="0"/>
            <a:endParaRPr lang="de-DE" dirty="0"/>
          </a:p>
        </p:txBody>
      </p:sp>
      <p:sp>
        <p:nvSpPr>
          <p:cNvPr id="319" name="Textplatzhalter 318"/>
          <p:cNvSpPr>
            <a:spLocks noGrp="1"/>
          </p:cNvSpPr>
          <p:nvPr>
            <p:ph type="body" sz="quarter" idx="134"/>
          </p:nvPr>
        </p:nvSpPr>
        <p:spPr/>
        <p:txBody>
          <a:bodyPr rtlCol="0"/>
          <a:lstStyle/>
          <a:p>
            <a:pPr rtl="0"/>
            <a:endParaRPr lang="de-DE" dirty="0"/>
          </a:p>
        </p:txBody>
      </p:sp>
      <p:sp>
        <p:nvSpPr>
          <p:cNvPr id="320" name="Textplatzhalter 319"/>
          <p:cNvSpPr>
            <a:spLocks noGrp="1"/>
          </p:cNvSpPr>
          <p:nvPr>
            <p:ph type="body" sz="quarter" idx="135"/>
          </p:nvPr>
        </p:nvSpPr>
        <p:spPr/>
        <p:txBody>
          <a:bodyPr rtlCol="0"/>
          <a:lstStyle/>
          <a:p>
            <a:pPr rtl="0"/>
            <a:endParaRPr lang="de-DE" dirty="0"/>
          </a:p>
        </p:txBody>
      </p:sp>
      <p:sp>
        <p:nvSpPr>
          <p:cNvPr id="321" name="Textplatzhalter 320"/>
          <p:cNvSpPr>
            <a:spLocks noGrp="1"/>
          </p:cNvSpPr>
          <p:nvPr>
            <p:ph type="body" sz="quarter" idx="136"/>
          </p:nvPr>
        </p:nvSpPr>
        <p:spPr/>
        <p:txBody>
          <a:bodyPr rtlCol="0"/>
          <a:lstStyle/>
          <a:p>
            <a:pPr rtl="0"/>
            <a:endParaRPr lang="de-DE" dirty="0"/>
          </a:p>
        </p:txBody>
      </p:sp>
      <p:sp>
        <p:nvSpPr>
          <p:cNvPr id="322" name="Textplatzhalter 321"/>
          <p:cNvSpPr>
            <a:spLocks noGrp="1"/>
          </p:cNvSpPr>
          <p:nvPr>
            <p:ph type="body" sz="quarter" idx="137"/>
          </p:nvPr>
        </p:nvSpPr>
        <p:spPr/>
        <p:txBody>
          <a:bodyPr rtlCol="0"/>
          <a:lstStyle/>
          <a:p>
            <a:pPr rtl="0"/>
            <a:endParaRPr lang="de-DE" dirty="0"/>
          </a:p>
        </p:txBody>
      </p:sp>
      <p:sp>
        <p:nvSpPr>
          <p:cNvPr id="323" name="Textplatzhalter 322"/>
          <p:cNvSpPr>
            <a:spLocks noGrp="1"/>
          </p:cNvSpPr>
          <p:nvPr>
            <p:ph type="body" sz="quarter" idx="138"/>
          </p:nvPr>
        </p:nvSpPr>
        <p:spPr/>
        <p:txBody>
          <a:bodyPr rtlCol="0"/>
          <a:lstStyle/>
          <a:p>
            <a:pPr rtl="0"/>
            <a:endParaRPr lang="de-DE" dirty="0"/>
          </a:p>
        </p:txBody>
      </p:sp>
      <p:sp>
        <p:nvSpPr>
          <p:cNvPr id="324" name="Textplatzhalter 323"/>
          <p:cNvSpPr>
            <a:spLocks noGrp="1"/>
          </p:cNvSpPr>
          <p:nvPr>
            <p:ph type="body" sz="quarter" idx="139"/>
          </p:nvPr>
        </p:nvSpPr>
        <p:spPr/>
        <p:txBody>
          <a:bodyPr rtlCol="0"/>
          <a:lstStyle/>
          <a:p>
            <a:pPr rtl="0"/>
            <a:endParaRPr lang="de-DE" dirty="0"/>
          </a:p>
        </p:txBody>
      </p:sp>
      <p:sp>
        <p:nvSpPr>
          <p:cNvPr id="325" name="Textplatzhalter 324"/>
          <p:cNvSpPr>
            <a:spLocks noGrp="1"/>
          </p:cNvSpPr>
          <p:nvPr>
            <p:ph type="body" sz="quarter" idx="141"/>
          </p:nvPr>
        </p:nvSpPr>
        <p:spPr/>
        <p:txBody>
          <a:bodyPr rtlCol="0"/>
          <a:lstStyle/>
          <a:p>
            <a:pPr rtl="0"/>
            <a:endParaRPr lang="de-DE" dirty="0"/>
          </a:p>
        </p:txBody>
      </p:sp>
      <p:sp>
        <p:nvSpPr>
          <p:cNvPr id="326" name="Textplatzhalter 325"/>
          <p:cNvSpPr>
            <a:spLocks noGrp="1"/>
          </p:cNvSpPr>
          <p:nvPr>
            <p:ph type="body" sz="quarter" idx="142"/>
          </p:nvPr>
        </p:nvSpPr>
        <p:spPr/>
        <p:txBody>
          <a:bodyPr rtlCol="0"/>
          <a:lstStyle/>
          <a:p>
            <a:pPr rtl="0"/>
            <a:endParaRPr lang="de-DE" dirty="0"/>
          </a:p>
        </p:txBody>
      </p:sp>
      <p:sp>
        <p:nvSpPr>
          <p:cNvPr id="327" name="Textplatzhalter 326"/>
          <p:cNvSpPr>
            <a:spLocks noGrp="1"/>
          </p:cNvSpPr>
          <p:nvPr>
            <p:ph type="body" sz="quarter" idx="143"/>
          </p:nvPr>
        </p:nvSpPr>
        <p:spPr/>
        <p:txBody>
          <a:bodyPr rtlCol="0"/>
          <a:lstStyle/>
          <a:p>
            <a:pPr rtl="0"/>
            <a:endParaRPr lang="de-DE" dirty="0"/>
          </a:p>
        </p:txBody>
      </p:sp>
      <p:sp>
        <p:nvSpPr>
          <p:cNvPr id="328" name="Textplatzhalter 327"/>
          <p:cNvSpPr>
            <a:spLocks noGrp="1"/>
          </p:cNvSpPr>
          <p:nvPr>
            <p:ph type="body" sz="quarter" idx="144"/>
          </p:nvPr>
        </p:nvSpPr>
        <p:spPr/>
        <p:txBody>
          <a:bodyPr rtlCol="0"/>
          <a:lstStyle/>
          <a:p>
            <a:pPr rtl="0"/>
            <a:endParaRPr lang="de-DE" dirty="0"/>
          </a:p>
        </p:txBody>
      </p:sp>
      <p:sp>
        <p:nvSpPr>
          <p:cNvPr id="329" name="Textplatzhalter 328"/>
          <p:cNvSpPr>
            <a:spLocks noGrp="1"/>
          </p:cNvSpPr>
          <p:nvPr>
            <p:ph type="body" sz="quarter" idx="145"/>
          </p:nvPr>
        </p:nvSpPr>
        <p:spPr/>
        <p:txBody>
          <a:bodyPr rtlCol="0"/>
          <a:lstStyle/>
          <a:p>
            <a:pPr rtl="0"/>
            <a:endParaRPr lang="de-DE" dirty="0"/>
          </a:p>
        </p:txBody>
      </p:sp>
      <p:sp>
        <p:nvSpPr>
          <p:cNvPr id="330" name="Textplatzhalter 329"/>
          <p:cNvSpPr>
            <a:spLocks noGrp="1"/>
          </p:cNvSpPr>
          <p:nvPr>
            <p:ph type="body" sz="quarter" idx="146"/>
          </p:nvPr>
        </p:nvSpPr>
        <p:spPr/>
        <p:txBody>
          <a:bodyPr rtlCol="0"/>
          <a:lstStyle/>
          <a:p>
            <a:pPr rtl="0"/>
            <a:endParaRPr lang="de-DE" dirty="0"/>
          </a:p>
        </p:txBody>
      </p:sp>
      <p:pic>
        <p:nvPicPr>
          <p:cNvPr id="9" name="Bild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472" y="660298"/>
            <a:ext cx="601034" cy="255233"/>
          </a:xfrm>
          <a:prstGeom prst="rect">
            <a:avLst/>
          </a:prstGeom>
        </p:spPr>
      </p:pic>
      <p:pic>
        <p:nvPicPr>
          <p:cNvPr id="80" name="Bild 7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883" y="660298"/>
            <a:ext cx="601034" cy="255233"/>
          </a:xfrm>
          <a:prstGeom prst="rect">
            <a:avLst/>
          </a:prstGeom>
        </p:spPr>
      </p:pic>
      <p:pic>
        <p:nvPicPr>
          <p:cNvPr id="81" name="Bild 8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472" y="2493268"/>
            <a:ext cx="601034" cy="255233"/>
          </a:xfrm>
          <a:prstGeom prst="rect">
            <a:avLst/>
          </a:prstGeom>
        </p:spPr>
      </p:pic>
      <p:pic>
        <p:nvPicPr>
          <p:cNvPr id="82" name="Bild 8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883" y="2493268"/>
            <a:ext cx="601034" cy="255233"/>
          </a:xfrm>
          <a:prstGeom prst="rect">
            <a:avLst/>
          </a:prstGeom>
        </p:spPr>
      </p:pic>
      <p:pic>
        <p:nvPicPr>
          <p:cNvPr id="83" name="Bild 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472" y="4322068"/>
            <a:ext cx="601034" cy="255233"/>
          </a:xfrm>
          <a:prstGeom prst="rect">
            <a:avLst/>
          </a:prstGeom>
        </p:spPr>
      </p:pic>
      <p:pic>
        <p:nvPicPr>
          <p:cNvPr id="84" name="Bild 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883" y="4322068"/>
            <a:ext cx="601034" cy="255233"/>
          </a:xfrm>
          <a:prstGeom prst="rect">
            <a:avLst/>
          </a:prstGeom>
        </p:spPr>
      </p:pic>
      <p:pic>
        <p:nvPicPr>
          <p:cNvPr id="85" name="Bild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472" y="6150868"/>
            <a:ext cx="601034" cy="255233"/>
          </a:xfrm>
          <a:prstGeom prst="rect">
            <a:avLst/>
          </a:prstGeom>
        </p:spPr>
      </p:pic>
      <p:pic>
        <p:nvPicPr>
          <p:cNvPr id="86" name="Bild 8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883" y="6150868"/>
            <a:ext cx="601034" cy="255233"/>
          </a:xfrm>
          <a:prstGeom prst="rect">
            <a:avLst/>
          </a:prstGeom>
        </p:spPr>
      </p:pic>
      <p:pic>
        <p:nvPicPr>
          <p:cNvPr id="87" name="Bild 8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472" y="7979668"/>
            <a:ext cx="601034" cy="255233"/>
          </a:xfrm>
          <a:prstGeom prst="rect">
            <a:avLst/>
          </a:prstGeom>
        </p:spPr>
      </p:pic>
      <p:pic>
        <p:nvPicPr>
          <p:cNvPr id="88" name="Bild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883" y="7979668"/>
            <a:ext cx="601034" cy="255233"/>
          </a:xfrm>
          <a:prstGeom prst="rect">
            <a:avLst/>
          </a:prstGeom>
        </p:spPr>
      </p:pic>
    </p:spTree>
    <p:extLst>
      <p:ext uri="{BB962C8B-B14F-4D97-AF65-F5344CB8AC3E}">
        <p14:creationId xmlns:p14="http://schemas.microsoft.com/office/powerpoint/2010/main" val="315550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itenkarten - Logoname UC">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Design">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Design">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ADB130-980F-477F-9EBE-BFD4DEE44929}">
  <ds:schemaRefs>
    <ds:schemaRef ds:uri="http://schemas.microsoft.com/sharepoint/v3/contenttype/forms"/>
  </ds:schemaRefs>
</ds:datastoreItem>
</file>

<file path=customXml/itemProps2.xml><?xml version="1.0" encoding="utf-8"?>
<ds:datastoreItem xmlns:ds="http://schemas.openxmlformats.org/officeDocument/2006/customXml" ds:itemID="{615FD88A-5547-42CF-9785-BBD2018BAF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6DB07F7-0BBC-4F82-811A-11EDF548596E}">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126</Words>
  <Application>Microsoft Office PowerPoint</Application>
  <PresentationFormat>Benutzerdefiniert</PresentationFormat>
  <Paragraphs>10</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Cambria</vt:lpstr>
      <vt:lpstr>Visitenkarten - Logoname UC</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2011-06-28T20:16:38Z</dcterms:created>
  <dcterms:modified xsi:type="dcterms:W3CDTF">2014-01-22T19:07:12Z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