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77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Prozentsatz der Note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Wöchentliche Aufgaben</c:v>
                </c:pt>
                <c:pt idx="1">
                  <c:v>Projekte</c:v>
                </c:pt>
                <c:pt idx="2">
                  <c:v>Mündliche Prüfungen</c:v>
                </c:pt>
                <c:pt idx="3">
                  <c:v>Abschlussprüfung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006491668842992E-2"/>
          <c:y val="0.84287345034251671"/>
          <c:w val="0.91770144511063767"/>
          <c:h val="0.15712654965748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5F46C7D-8C5B-44B8-885B-72B553DFBDED}">
      <dgm:prSet phldrT="[Text]"/>
      <dgm:spPr/>
      <dgm:t>
        <a:bodyPr/>
        <a:lstStyle/>
        <a:p>
          <a:r>
            <a:rPr lang="de-DE" noProof="0" dirty="0"/>
            <a:t>Lektüre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de-DE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de-DE"/>
        </a:p>
      </dgm:t>
    </dgm:pt>
    <dgm:pt modelId="{9804C411-831F-4DA6-8B1B-9C583352CE3D}">
      <dgm:prSet phldrT="[Text]"/>
      <dgm:spPr/>
      <dgm:t>
        <a:bodyPr/>
        <a:lstStyle/>
        <a:p>
          <a:r>
            <a:rPr lang="de-DE" noProof="0" dirty="0"/>
            <a:t>Bücher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de-DE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de-DE"/>
        </a:p>
      </dgm:t>
    </dgm:pt>
    <dgm:pt modelId="{389C0EFA-19BF-411D-A158-4A1EE8E2C12E}">
      <dgm:prSet phldrT="[Text]"/>
      <dgm:spPr/>
      <dgm:t>
        <a:bodyPr/>
        <a:lstStyle/>
        <a:p>
          <a:r>
            <a:rPr lang="de-DE" noProof="0" dirty="0"/>
            <a:t>Artikel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de-DE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de-DE"/>
        </a:p>
      </dgm:t>
    </dgm:pt>
    <dgm:pt modelId="{C8FCE1D5-0013-443B-BA52-E4A60EA3FE6D}">
      <dgm:prSet phldrT="[Text]"/>
      <dgm:spPr/>
      <dgm:t>
        <a:bodyPr/>
        <a:lstStyle/>
        <a:p>
          <a:r>
            <a:rPr lang="de-DE" noProof="0" dirty="0"/>
            <a:t>Projekt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de-DE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de-DE"/>
        </a:p>
      </dgm:t>
    </dgm:pt>
    <dgm:pt modelId="{4F09627D-7E88-4601-93C1-4E2BFE4319F2}">
      <dgm:prSet phldrT="[Text]"/>
      <dgm:spPr/>
      <dgm:t>
        <a:bodyPr/>
        <a:lstStyle/>
        <a:p>
          <a:r>
            <a:rPr lang="de-DE" noProof="0" dirty="0"/>
            <a:t>Zubehör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de-DE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de-DE"/>
        </a:p>
      </dgm:t>
    </dgm:pt>
    <dgm:pt modelId="{4E8F3B2F-F18D-4487-BD67-41CFB087905E}">
      <dgm:prSet phldrT="[Text]"/>
      <dgm:spPr/>
      <dgm:t>
        <a:bodyPr/>
        <a:lstStyle/>
        <a:p>
          <a:r>
            <a:rPr lang="de-DE" noProof="0" dirty="0"/>
            <a:t>Weitere Projektmaterialien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de-DE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de-DE"/>
        </a:p>
      </dgm:t>
    </dgm:pt>
    <dgm:pt modelId="{6A8A74D4-03D1-4937-B8C8-7B38C7EA0260}">
      <dgm:prSet phldrT="[Text]"/>
      <dgm:spPr/>
      <dgm:t>
        <a:bodyPr/>
        <a:lstStyle/>
        <a:p>
          <a:r>
            <a:rPr lang="de-DE" noProof="0" dirty="0"/>
            <a:t>Technologie/Tools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de-DE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de-DE"/>
        </a:p>
      </dgm:t>
    </dgm:pt>
    <dgm:pt modelId="{13FC20E3-24F3-4E43-BA2C-BFEA9A5E6181}">
      <dgm:prSet phldrT="[Text]"/>
      <dgm:spPr/>
      <dgm:t>
        <a:bodyPr/>
        <a:lstStyle/>
        <a:p>
          <a:r>
            <a:rPr lang="de-DE" noProof="0" dirty="0"/>
            <a:t>Software und Hardware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de-DE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de-DE"/>
        </a:p>
      </dgm:t>
    </dgm:pt>
    <dgm:pt modelId="{09A103DB-070E-45E2-85EE-FB5E3CD7CAD5}">
      <dgm:prSet phldrT="[Text]"/>
      <dgm:spPr/>
      <dgm:t>
        <a:bodyPr/>
        <a:lstStyle/>
        <a:p>
          <a:r>
            <a:rPr lang="de-DE" noProof="0" dirty="0"/>
            <a:t>Internet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de-DE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de-DE"/>
        </a:p>
      </dgm:t>
    </dgm:pt>
    <dgm:pt modelId="{AB81C759-98AF-444D-BABC-17F825693088}">
      <dgm:prSet phldrT="[Text]"/>
      <dgm:spPr/>
      <dgm:t>
        <a:bodyPr/>
        <a:lstStyle/>
        <a:p>
          <a:r>
            <a:rPr lang="de-DE" noProof="0" dirty="0"/>
            <a:t>Sonstiges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de-DE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de-DE"/>
        </a:p>
      </dgm:t>
    </dgm:pt>
    <dgm:pt modelId="{D06C39EA-88FF-491A-A601-2B59DC71888A}">
      <dgm:prSet phldrT="[Text]"/>
      <dgm:spPr/>
      <dgm:t>
        <a:bodyPr/>
        <a:lstStyle/>
        <a:p>
          <a:r>
            <a:rPr lang="de-DE" noProof="0" dirty="0"/>
            <a:t>Geräte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de-DE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de-DE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1DF2E0B-F034-409C-97BE-B1E077D0166A}">
      <dgm:prSet phldrT="[Text]"/>
      <dgm:spPr/>
      <dgm:t>
        <a:bodyPr/>
        <a:lstStyle/>
        <a:p>
          <a:r>
            <a:rPr lang="de-DE" noProof="0" dirty="0"/>
            <a:t>Internet- und Software-Tools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de-DE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de-DE"/>
        </a:p>
      </dgm:t>
    </dgm:pt>
    <dgm:pt modelId="{9FA67F5C-A2B3-4A17-AA93-5C0AD273B2D5}">
      <dgm:prSet phldrT="[Text]"/>
      <dgm:spPr/>
      <dgm:t>
        <a:bodyPr/>
        <a:lstStyle/>
        <a:p>
          <a:r>
            <a:rPr lang="de-DE" noProof="0" dirty="0"/>
            <a:t>Kurswebsite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de-DE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de-DE"/>
        </a:p>
      </dgm:t>
    </dgm:pt>
    <dgm:pt modelId="{452B5EB4-6ED7-4FA8-A7C4-5C3301C82707}">
      <dgm:prSet phldrT="[Text]"/>
      <dgm:spPr/>
      <dgm:t>
        <a:bodyPr/>
        <a:lstStyle/>
        <a:p>
          <a:r>
            <a:rPr lang="de-DE" noProof="0" dirty="0"/>
            <a:t>Mobile/Sonstige Apps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de-DE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de-DE"/>
        </a:p>
      </dgm:t>
    </dgm:pt>
    <dgm:pt modelId="{911EC251-C7E4-4814-90D4-8D36FE8DEC24}">
      <dgm:prSet phldrT="[Text]"/>
      <dgm:spPr/>
      <dgm:t>
        <a:bodyPr/>
        <a:lstStyle/>
        <a:p>
          <a:r>
            <a:rPr lang="de-DE" noProof="0" dirty="0"/>
            <a:t>Soziale Medien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de-DE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de-DE"/>
        </a:p>
      </dgm:t>
    </dgm:pt>
    <dgm:pt modelId="{BAFD4250-3194-435C-9DB9-26F654B5C03A}">
      <dgm:prSet phldrT="[Text]"/>
      <dgm:spPr/>
      <dgm:t>
        <a:bodyPr/>
        <a:lstStyle/>
        <a:p>
          <a:r>
            <a:rPr lang="de-DE" noProof="0" dirty="0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de-DE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de-DE"/>
        </a:p>
      </dgm:t>
    </dgm:pt>
    <dgm:pt modelId="{39865F2F-A0A2-4069-A0A8-DBD105077B60}">
      <dgm:prSet phldrT="[Text]"/>
      <dgm:spPr/>
      <dgm:t>
        <a:bodyPr/>
        <a:lstStyle/>
        <a:p>
          <a:r>
            <a:rPr lang="de-DE" noProof="0" dirty="0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de-DE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de-DE"/>
        </a:p>
      </dgm:t>
    </dgm:pt>
    <dgm:pt modelId="{3685198B-5321-4885-BEE2-2A3D6DA5B4A6}">
      <dgm:prSet phldrT="[Text]"/>
      <dgm:spPr/>
      <dgm:t>
        <a:bodyPr/>
        <a:lstStyle/>
        <a:p>
          <a:r>
            <a:rPr lang="de-DE" noProof="0" dirty="0"/>
            <a:t>Praktische Übungen, Studiengruppen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de-DE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de-DE"/>
        </a:p>
      </dgm:t>
    </dgm:pt>
    <dgm:pt modelId="{F2B8E16F-5F5A-4339-B42D-A1EA3A873A66}">
      <dgm:prSet phldrT="[Text]"/>
      <dgm:spPr/>
      <dgm:t>
        <a:bodyPr/>
        <a:lstStyle/>
        <a:p>
          <a:r>
            <a:rPr lang="de-DE" noProof="0" dirty="0"/>
            <a:t>Praktische Übungen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de-DE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de-DE"/>
        </a:p>
      </dgm:t>
    </dgm:pt>
    <dgm:pt modelId="{E25008CC-3EBF-4262-B825-01A46F1E088F}">
      <dgm:prSet phldrT="[Text]"/>
      <dgm:spPr/>
      <dgm:t>
        <a:bodyPr/>
        <a:lstStyle/>
        <a:p>
          <a:r>
            <a:rPr lang="de-DE" noProof="0" dirty="0"/>
            <a:t>Studiengruppen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de-DE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de-DE"/>
        </a:p>
      </dgm:t>
    </dgm:pt>
    <dgm:pt modelId="{C22B14A1-CEB5-4C85-A079-329A0D631FC4}">
      <dgm:prSet phldrT="[Text]"/>
      <dgm:spPr/>
      <dgm:t>
        <a:bodyPr/>
        <a:lstStyle/>
        <a:p>
          <a:r>
            <a:rPr lang="de-DE" noProof="0" dirty="0"/>
            <a:t>Sonstiges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de-DE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de-DE"/>
        </a:p>
      </dgm:t>
    </dgm:pt>
    <dgm:pt modelId="{D7533782-3A8A-442A-9F24-8DC26FC5B3E3}">
      <dgm:prSet phldrT="[Text]"/>
      <dgm:spPr/>
      <dgm:t>
        <a:bodyPr/>
        <a:lstStyle/>
        <a:p>
          <a:r>
            <a:rPr lang="de-DE" noProof="0" dirty="0"/>
            <a:t>Tools für die Zusammenarbeit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de-DE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de-DE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de-DE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de-DE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de-DE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de-DE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de-DE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de-DE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D1E1409-B4D1-4074-90A1-337E7AFD5784}">
      <dgm:prSet phldrT="[Text]"/>
      <dgm:spPr/>
      <dgm:t>
        <a:bodyPr/>
        <a:lstStyle/>
        <a:p>
          <a:r>
            <a:rPr lang="de-DE" noProof="0" dirty="0"/>
            <a:t>E-Mail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de-DE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de-DE"/>
        </a:p>
      </dgm:t>
    </dgm:pt>
    <dgm:pt modelId="{13EF7743-F837-4C14-ABD5-BECC83A95EAC}">
      <dgm:prSet phldrT="[Text]"/>
      <dgm:spPr/>
      <dgm:t>
        <a:bodyPr/>
        <a:lstStyle/>
        <a:p>
          <a:r>
            <a:rPr lang="de-DE" noProof="0" dirty="0"/>
            <a:t>Telefon (Büro)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de-DE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de-DE"/>
        </a:p>
      </dgm:t>
    </dgm:pt>
    <dgm:pt modelId="{5D68DDC3-675B-4FA3-BF42-6CEC3951F4B2}">
      <dgm:prSet phldrT="[Text]"/>
      <dgm:spPr/>
      <dgm:t>
        <a:bodyPr/>
        <a:lstStyle/>
        <a:p>
          <a:r>
            <a:rPr lang="de-DE" noProof="0" dirty="0"/>
            <a:t>Bürostunden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de-DE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de-DE"/>
        </a:p>
      </dgm:t>
    </dgm:pt>
    <dgm:pt modelId="{BD6099BC-12AC-4D40-A8D4-95F72DBC6085}">
      <dgm:prSet phldrT="[Text]"/>
      <dgm:spPr/>
      <dgm:t>
        <a:bodyPr/>
        <a:lstStyle/>
        <a:p>
          <a:r>
            <a:rPr lang="de-DE" noProof="0" dirty="0"/>
            <a:t>Website des Kursleiters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de-DE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de-DE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3D656-49E3-4846-80B3-9DF4C0678135}">
      <dsp:nvSpPr>
        <dsp:cNvPr id="0" name=""/>
        <dsp:cNvSpPr/>
      </dsp:nvSpPr>
      <dsp:spPr>
        <a:xfrm>
          <a:off x="1092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noProof="0" dirty="0"/>
            <a:t>Internet- und Software-Tools</a:t>
          </a:r>
        </a:p>
      </dsp:txBody>
      <dsp:txXfrm>
        <a:off x="1092" y="0"/>
        <a:ext cx="2839671" cy="1258728"/>
      </dsp:txXfrm>
    </dsp:sp>
    <dsp:sp modelId="{575ED4E3-10E1-44F4-98F2-9E82E73CD01D}">
      <dsp:nvSpPr>
        <dsp:cNvPr id="0" name=""/>
        <dsp:cNvSpPr/>
      </dsp:nvSpPr>
      <dsp:spPr>
        <a:xfrm>
          <a:off x="285059" y="1259087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noProof="0" dirty="0"/>
            <a:t>Kurswebsite</a:t>
          </a:r>
        </a:p>
      </dsp:txBody>
      <dsp:txXfrm>
        <a:off x="309202" y="1283230"/>
        <a:ext cx="2223451" cy="776013"/>
      </dsp:txXfrm>
    </dsp:sp>
    <dsp:sp modelId="{FE3E8C9E-4E0C-48C9-B969-45E913CB4CB6}">
      <dsp:nvSpPr>
        <dsp:cNvPr id="0" name=""/>
        <dsp:cNvSpPr/>
      </dsp:nvSpPr>
      <dsp:spPr>
        <a:xfrm>
          <a:off x="285059" y="2210201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noProof="0" dirty="0"/>
            <a:t>Tools für die Zusammenarbeit</a:t>
          </a:r>
        </a:p>
      </dsp:txBody>
      <dsp:txXfrm>
        <a:off x="309202" y="2234344"/>
        <a:ext cx="2223451" cy="776013"/>
      </dsp:txXfrm>
    </dsp:sp>
    <dsp:sp modelId="{96B6F13E-4C71-4B33-9AE7-68769BCA1885}">
      <dsp:nvSpPr>
        <dsp:cNvPr id="0" name=""/>
        <dsp:cNvSpPr/>
      </dsp:nvSpPr>
      <dsp:spPr>
        <a:xfrm>
          <a:off x="285059" y="3161316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noProof="0" dirty="0"/>
            <a:t>Mobile/Sonstige Apps</a:t>
          </a:r>
        </a:p>
      </dsp:txBody>
      <dsp:txXfrm>
        <a:off x="309202" y="3185459"/>
        <a:ext cx="2223451" cy="776013"/>
      </dsp:txXfrm>
    </dsp:sp>
    <dsp:sp modelId="{36A5E784-0575-4B9A-932D-84B4018329C2}">
      <dsp:nvSpPr>
        <dsp:cNvPr id="0" name=""/>
        <dsp:cNvSpPr/>
      </dsp:nvSpPr>
      <dsp:spPr>
        <a:xfrm>
          <a:off x="3053739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noProof="0" dirty="0"/>
            <a:t>Soziale Medien</a:t>
          </a:r>
        </a:p>
      </dsp:txBody>
      <dsp:txXfrm>
        <a:off x="3053739" y="0"/>
        <a:ext cx="2839671" cy="1258728"/>
      </dsp:txXfrm>
    </dsp:sp>
    <dsp:sp modelId="{C4D55E39-E127-46E1-8C18-E650BDF0FCB0}">
      <dsp:nvSpPr>
        <dsp:cNvPr id="0" name=""/>
        <dsp:cNvSpPr/>
      </dsp:nvSpPr>
      <dsp:spPr>
        <a:xfrm>
          <a:off x="3337706" y="1259087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noProof="0" dirty="0"/>
            <a:t>Twitter</a:t>
          </a:r>
        </a:p>
      </dsp:txBody>
      <dsp:txXfrm>
        <a:off x="3361849" y="1283230"/>
        <a:ext cx="2223451" cy="776013"/>
      </dsp:txXfrm>
    </dsp:sp>
    <dsp:sp modelId="{194BEDD1-D18B-469C-A681-6F2CD0649826}">
      <dsp:nvSpPr>
        <dsp:cNvPr id="0" name=""/>
        <dsp:cNvSpPr/>
      </dsp:nvSpPr>
      <dsp:spPr>
        <a:xfrm>
          <a:off x="3337706" y="2210201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noProof="0" dirty="0"/>
            <a:t>Facebook</a:t>
          </a:r>
        </a:p>
      </dsp:txBody>
      <dsp:txXfrm>
        <a:off x="3361849" y="2234344"/>
        <a:ext cx="2223451" cy="776013"/>
      </dsp:txXfrm>
    </dsp:sp>
    <dsp:sp modelId="{E864E8C5-2AF8-4B2A-8FB7-8D60286472A2}">
      <dsp:nvSpPr>
        <dsp:cNvPr id="0" name=""/>
        <dsp:cNvSpPr/>
      </dsp:nvSpPr>
      <dsp:spPr>
        <a:xfrm>
          <a:off x="3337706" y="3161316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noProof="0" dirty="0"/>
            <a:t>Sonstiges</a:t>
          </a:r>
        </a:p>
      </dsp:txBody>
      <dsp:txXfrm>
        <a:off x="3361849" y="3185459"/>
        <a:ext cx="2223451" cy="776013"/>
      </dsp:txXfrm>
    </dsp:sp>
    <dsp:sp modelId="{73EF77D7-714B-46AC-B791-77FB73C27C85}">
      <dsp:nvSpPr>
        <dsp:cNvPr id="0" name=""/>
        <dsp:cNvSpPr/>
      </dsp:nvSpPr>
      <dsp:spPr>
        <a:xfrm>
          <a:off x="6106386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noProof="0" dirty="0"/>
            <a:t>Praktische Übungen, Studiengruppen</a:t>
          </a:r>
        </a:p>
      </dsp:txBody>
      <dsp:txXfrm>
        <a:off x="6106386" y="0"/>
        <a:ext cx="2839671" cy="1258728"/>
      </dsp:txXfrm>
    </dsp:sp>
    <dsp:sp modelId="{2CA0B65E-4012-4BC5-9436-ACF3DB7847C8}">
      <dsp:nvSpPr>
        <dsp:cNvPr id="0" name=""/>
        <dsp:cNvSpPr/>
      </dsp:nvSpPr>
      <dsp:spPr>
        <a:xfrm>
          <a:off x="6390353" y="1259957"/>
          <a:ext cx="2271737" cy="1265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noProof="0" dirty="0"/>
            <a:t>Praktische Übungen</a:t>
          </a:r>
        </a:p>
      </dsp:txBody>
      <dsp:txXfrm>
        <a:off x="6427406" y="1297010"/>
        <a:ext cx="2197631" cy="1190973"/>
      </dsp:txXfrm>
    </dsp:sp>
    <dsp:sp modelId="{727F9D2C-89F2-4A05-AB22-0A805ACA0081}">
      <dsp:nvSpPr>
        <dsp:cNvPr id="0" name=""/>
        <dsp:cNvSpPr/>
      </dsp:nvSpPr>
      <dsp:spPr>
        <a:xfrm>
          <a:off x="6390353" y="2719665"/>
          <a:ext cx="2271737" cy="1265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noProof="0" dirty="0"/>
            <a:t>Studiengruppen</a:t>
          </a:r>
        </a:p>
      </dsp:txBody>
      <dsp:txXfrm>
        <a:off x="6427406" y="2756718"/>
        <a:ext cx="2197631" cy="1190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95514-DBA0-4CED-89BE-7504CBC7A432}">
      <dsp:nvSpPr>
        <dsp:cNvPr id="0" name=""/>
        <dsp:cNvSpPr/>
      </dsp:nvSpPr>
      <dsp:spPr>
        <a:xfrm>
          <a:off x="1088249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800" kern="1200" noProof="0" dirty="0"/>
            <a:t>E-Mail</a:t>
          </a:r>
        </a:p>
      </dsp:txBody>
      <dsp:txXfrm>
        <a:off x="1088249" y="2203"/>
        <a:ext cx="3224119" cy="1934471"/>
      </dsp:txXfrm>
    </dsp:sp>
    <dsp:sp modelId="{CA859311-5D60-4C23-8215-E2A3B961A589}">
      <dsp:nvSpPr>
        <dsp:cNvPr id="0" name=""/>
        <dsp:cNvSpPr/>
      </dsp:nvSpPr>
      <dsp:spPr>
        <a:xfrm>
          <a:off x="4634780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800" kern="1200" noProof="0" dirty="0"/>
            <a:t>Telefon (Büro)</a:t>
          </a:r>
        </a:p>
      </dsp:txBody>
      <dsp:txXfrm>
        <a:off x="4634780" y="2203"/>
        <a:ext cx="3224119" cy="1934471"/>
      </dsp:txXfrm>
    </dsp:sp>
    <dsp:sp modelId="{C2764FD5-F4FD-48B7-AC49-58329BEF3D17}">
      <dsp:nvSpPr>
        <dsp:cNvPr id="0" name=""/>
        <dsp:cNvSpPr/>
      </dsp:nvSpPr>
      <dsp:spPr>
        <a:xfrm>
          <a:off x="1088249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800" kern="1200" noProof="0" dirty="0"/>
            <a:t>Bürostunden</a:t>
          </a:r>
        </a:p>
      </dsp:txBody>
      <dsp:txXfrm>
        <a:off x="1088249" y="2259086"/>
        <a:ext cx="3224119" cy="1934471"/>
      </dsp:txXfrm>
    </dsp:sp>
    <dsp:sp modelId="{5429D04B-D3BC-42D0-B5D3-4A45E3106E19}">
      <dsp:nvSpPr>
        <dsp:cNvPr id="0" name=""/>
        <dsp:cNvSpPr/>
      </dsp:nvSpPr>
      <dsp:spPr>
        <a:xfrm>
          <a:off x="4634780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800" kern="1200" noProof="0" dirty="0"/>
            <a:t>Website des Kursleiters</a:t>
          </a:r>
        </a:p>
      </dsp:txBody>
      <dsp:txXfrm>
        <a:off x="4634780" y="2259086"/>
        <a:ext cx="3224119" cy="1934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E574AC39-44E6-425E-AF49-CF7D189F346F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6320F472-929B-459B-8D82-2FABCC5B32A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de-DE" sz="1200"/>
            </a:lvl1pPr>
          </a:lstStyle>
          <a:p>
            <a:fld id="{DF2775BC-6312-42C7-B7C5-EA6783C2D9CA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de-DE" sz="1200"/>
            </a:lvl1pPr>
          </a:lstStyle>
          <a:p>
            <a:fld id="{67F715A1-4ADC-44E0-9587-804FF39D6B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de-DE" sz="72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de-DE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de-DE" sz="24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de-DE" sz="16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de-DE" sz="12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de-DE" sz="4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de-DE" sz="4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r" latinLnBrk="0">
              <a:defRPr lang="de-D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"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r" latinLnBrk="0">
              <a:defRPr lang="de-D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de-DE" sz="4000" b="0" cap="none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de-DE" sz="2000" cap="none" baseline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mit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de-DE" sz="4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r" latinLnBrk="0">
              <a:defRPr lang="de-D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"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r" latinLnBrk="0">
              <a:defRPr lang="de-DE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de-DE" sz="4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de-DE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de-DE" sz="4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e-D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e-D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e-D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cxnSp>
        <p:nvCxnSpPr>
          <p:cNvPr id="17" name="Gerader Verbinde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19" name="Textplatzhalt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0" name="Textplatzhalt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de-DE" sz="4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e-D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e-D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e-D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2" name="Textplatzhalt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3" name="Textplatzhalt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e-DE" sz="1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9" name="Bildplatzhalt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de-DE" sz="16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de-DE" sz="16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de-DE" sz="16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cxnSp>
        <p:nvCxnSpPr>
          <p:cNvPr id="17" name="Gerader Verbinde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de-DE" dirty="0" smtClean="0"/>
              <a:t>Textmasterformat </a:t>
            </a: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de-DE" sz="4000" b="0" cap="none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de-DE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de-DE" sz="1800"/>
            </a:lvl1pPr>
            <a:lvl2pPr latinLnBrk="0">
              <a:defRPr lang="de-DE" sz="1600"/>
            </a:lvl2pPr>
            <a:lvl3pPr latinLnBrk="0">
              <a:defRPr lang="de-DE" sz="1400"/>
            </a:lvl3pPr>
            <a:lvl4pPr latinLnBrk="0">
              <a:defRPr lang="de-DE" sz="1200"/>
            </a:lvl4pPr>
            <a:lvl5pPr latinLnBrk="0">
              <a:defRPr lang="de-DE" sz="1200"/>
            </a:lvl5pPr>
            <a:lvl6pPr latinLnBrk="0">
              <a:defRPr lang="de-DE" sz="1200"/>
            </a:lvl6pPr>
            <a:lvl7pPr latinLnBrk="0">
              <a:defRPr lang="de-DE" sz="1200"/>
            </a:lvl7pPr>
            <a:lvl8pPr latinLnBrk="0">
              <a:defRPr lang="de-DE" sz="1200"/>
            </a:lvl8pPr>
            <a:lvl9pPr latinLnBrk="0">
              <a:defRPr lang="de-DE" sz="12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de-DE" sz="1800"/>
            </a:lvl1pPr>
            <a:lvl2pPr latinLnBrk="0">
              <a:defRPr lang="de-DE" sz="1600"/>
            </a:lvl2pPr>
            <a:lvl3pPr latinLnBrk="0">
              <a:defRPr lang="de-DE" sz="1400"/>
            </a:lvl3pPr>
            <a:lvl4pPr latinLnBrk="0">
              <a:defRPr lang="de-DE" sz="1200"/>
            </a:lvl4pPr>
            <a:lvl5pPr latinLnBrk="0">
              <a:defRPr lang="de-DE" sz="1200"/>
            </a:lvl5pPr>
            <a:lvl6pPr latinLnBrk="0">
              <a:defRPr lang="de-DE" sz="1200"/>
            </a:lvl6pPr>
            <a:lvl7pPr latinLnBrk="0">
              <a:defRPr lang="de-DE" sz="1200"/>
            </a:lvl7pPr>
            <a:lvl8pPr latinLnBrk="0">
              <a:defRPr lang="de-DE" sz="1200"/>
            </a:lvl8pPr>
            <a:lvl9pPr latinLnBrk="0">
              <a:defRPr lang="de-DE" sz="12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de-DE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e-D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de-DE" sz="1800"/>
            </a:lvl1pPr>
            <a:lvl2pPr latinLnBrk="0">
              <a:defRPr lang="de-DE" sz="1600"/>
            </a:lvl2pPr>
            <a:lvl3pPr latinLnBrk="0">
              <a:defRPr lang="de-DE" sz="1400"/>
            </a:lvl3pPr>
            <a:lvl4pPr latinLnBrk="0">
              <a:defRPr lang="de-DE" sz="1200"/>
            </a:lvl4pPr>
            <a:lvl5pPr latinLnBrk="0">
              <a:defRPr lang="de-DE" sz="1200"/>
            </a:lvl5pPr>
            <a:lvl6pPr latinLnBrk="0">
              <a:defRPr lang="de-DE" sz="1200"/>
            </a:lvl6pPr>
            <a:lvl7pPr latinLnBrk="0">
              <a:defRPr lang="de-DE" sz="1200"/>
            </a:lvl7pPr>
            <a:lvl8pPr latinLnBrk="0">
              <a:defRPr lang="de-DE" sz="1200"/>
            </a:lvl8pPr>
            <a:lvl9pPr latinLnBrk="0">
              <a:defRPr lang="de-DE" sz="12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e-DE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de-DE" sz="1800"/>
            </a:lvl1pPr>
            <a:lvl2pPr latinLnBrk="0">
              <a:defRPr lang="de-DE" sz="1600"/>
            </a:lvl2pPr>
            <a:lvl3pPr latinLnBrk="0">
              <a:defRPr lang="de-DE" sz="1400"/>
            </a:lvl3pPr>
            <a:lvl4pPr latinLnBrk="0">
              <a:defRPr lang="de-DE" sz="1200"/>
            </a:lvl4pPr>
            <a:lvl5pPr latinLnBrk="0">
              <a:defRPr lang="de-DE" sz="1200"/>
            </a:lvl5pPr>
            <a:lvl6pPr latinLnBrk="0">
              <a:defRPr lang="de-DE" sz="1200"/>
            </a:lvl6pPr>
            <a:lvl7pPr latinLnBrk="0">
              <a:defRPr lang="de-DE" sz="1200"/>
            </a:lvl7pPr>
            <a:lvl8pPr latinLnBrk="0">
              <a:defRPr lang="de-DE" sz="1200"/>
            </a:lvl8pPr>
            <a:lvl9pPr latinLnBrk="0">
              <a:defRPr lang="de-DE" sz="12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de-DE" sz="24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/>
            </a:lvl8pPr>
            <a:lvl9pPr latinLnBrk="0">
              <a:defRPr lang="de-DE" sz="14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de-DE" sz="1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de-DE" sz="36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de-DE" sz="16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de-DE" sz="14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de-DE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de-DE" smtClean="0"/>
              <a:t>20.01.2014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de-DE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de-DE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de-DE">
          <a:solidFill>
            <a:schemeClr val="tx2"/>
          </a:solidFill>
        </a:defRPr>
      </a:lvl2pPr>
      <a:lvl3pPr eaLnBrk="1" latinLnBrk="0" hangingPunct="1">
        <a:defRPr lang="de-DE">
          <a:solidFill>
            <a:schemeClr val="tx2"/>
          </a:solidFill>
        </a:defRPr>
      </a:lvl3pPr>
      <a:lvl4pPr eaLnBrk="1" latinLnBrk="0" hangingPunct="1">
        <a:defRPr lang="de-DE">
          <a:solidFill>
            <a:schemeClr val="tx2"/>
          </a:solidFill>
        </a:defRPr>
      </a:lvl4pPr>
      <a:lvl5pPr eaLnBrk="1" latinLnBrk="0" hangingPunct="1">
        <a:defRPr lang="de-DE">
          <a:solidFill>
            <a:schemeClr val="tx2"/>
          </a:solidFill>
        </a:defRPr>
      </a:lvl5pPr>
      <a:lvl6pPr eaLnBrk="1" latinLnBrk="0" hangingPunct="1">
        <a:defRPr lang="de-DE">
          <a:solidFill>
            <a:schemeClr val="tx2"/>
          </a:solidFill>
        </a:defRPr>
      </a:lvl6pPr>
      <a:lvl7pPr eaLnBrk="1" latinLnBrk="0" hangingPunct="1">
        <a:defRPr lang="de-DE">
          <a:solidFill>
            <a:schemeClr val="tx2"/>
          </a:solidFill>
        </a:defRPr>
      </a:lvl7pPr>
      <a:lvl8pPr eaLnBrk="1" latinLnBrk="0" hangingPunct="1">
        <a:defRPr lang="de-DE">
          <a:solidFill>
            <a:schemeClr val="tx2"/>
          </a:solidFill>
        </a:defRPr>
      </a:lvl8pPr>
      <a:lvl9pPr eaLnBrk="1" latinLnBrk="0" hangingPunct="1">
        <a:defRPr lang="de-DE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de-DE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de-DE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de-DE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de-DE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de-DE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de-DE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de-DE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de-DE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de-DE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de-DE"/>
      </a:defPPr>
      <a:lvl1pPr marL="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Kurstitel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Name des Dozenten | Kursnummer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Beschreibung des Kurses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Fügen Sie eine kurze Zusammenfassung des Kurses ein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Ort </a:t>
            </a:r>
          </a:p>
          <a:p>
            <a:r>
              <a:rPr lang="de-DE" dirty="0"/>
              <a:t>Vorlesungen: Mo, Mi, Fr - 00:00 Uhr</a:t>
            </a:r>
          </a:p>
          <a:p>
            <a:r>
              <a:rPr lang="de-DE" dirty="0"/>
              <a:t>Praktische Übungen: Di, Do - 00:00 Uhr</a:t>
            </a:r>
          </a:p>
          <a:p>
            <a:r>
              <a:rPr lang="de-DE" dirty="0"/>
              <a:t>Voraussetzungen:</a:t>
            </a:r>
          </a:p>
          <a:p>
            <a:r>
              <a:rPr lang="de-DE" dirty="0"/>
              <a:t>Punkte: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Zielsetzungen des Kurses</a:t>
            </a:r>
          </a:p>
        </p:txBody>
      </p:sp>
      <p:graphicFrame>
        <p:nvGraphicFramePr>
          <p:cNvPr id="6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690792"/>
              </p:ext>
            </p:extLst>
          </p:nvPr>
        </p:nvGraphicFramePr>
        <p:xfrm>
          <a:off x="1103313" y="2052638"/>
          <a:ext cx="8947149" cy="288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Zielsetzungen des Kurses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Erwartete </a:t>
                      </a:r>
                      <a:r>
                        <a:rPr lang="de-DE" baseline="0" noProof="0" dirty="0"/>
                        <a:t>Ergebnisse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Erworbene Fähigkeiten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Ergebnis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Erworbene Fähigkeiten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</a:t>
                      </a:r>
                      <a:r>
                        <a:rPr lang="de-DE" baseline="0" noProof="0" dirty="0"/>
                        <a:t> 2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de-DE"/>
                      </a:pPr>
                      <a:r>
                        <a:rPr lang="de-DE" noProof="0" dirty="0"/>
                        <a:t>Ergebnis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Erworbene Fähigkeiten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de-DE"/>
                      </a:pPr>
                      <a:r>
                        <a:rPr lang="de-DE" noProof="0" dirty="0"/>
                        <a:t>Ergebnis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Erworbene Fähigkeiten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de-DE"/>
                      </a:pPr>
                      <a:r>
                        <a:rPr lang="de-DE" noProof="0" dirty="0"/>
                        <a:t>Ergebnis </a:t>
                      </a:r>
                      <a:r>
                        <a:rPr lang="de-DE" baseline="0" noProof="0" dirty="0"/>
                        <a:t>4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Erworbene Fähigkeiten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Erforderliche Materialien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526276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Lehrmethoden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Kurze Beschreibung der Lehrmethoden</a:t>
            </a:r>
          </a:p>
          <a:p>
            <a:pPr lvl="1"/>
            <a:r>
              <a:rPr lang="de-DE" dirty="0"/>
              <a:t>Vorlesungen</a:t>
            </a:r>
          </a:p>
          <a:p>
            <a:pPr lvl="1"/>
            <a:r>
              <a:rPr lang="de-DE" dirty="0"/>
              <a:t>Vorführungen</a:t>
            </a:r>
          </a:p>
          <a:p>
            <a:pPr lvl="1"/>
            <a:r>
              <a:rPr lang="de-DE" dirty="0"/>
              <a:t>Diskussionen (im Kurs/virtuell)</a:t>
            </a:r>
          </a:p>
          <a:p>
            <a:pPr lvl="1"/>
            <a:r>
              <a:rPr lang="de-DE" dirty="0"/>
              <a:t>Einzel- und Gruppenprojekte</a:t>
            </a:r>
          </a:p>
          <a:p>
            <a:pPr lvl="1"/>
            <a:r>
              <a:rPr lang="de-DE" dirty="0"/>
              <a:t>Praktische Übungen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Zeitplan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032681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de-DE" noProof="0" dirty="0"/>
                        <a:t>Woche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Thema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Aufgabe/Projekt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de-DE" noProof="0" dirty="0"/>
                        <a:t>Woche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Thema</a:t>
                      </a:r>
                      <a:r>
                        <a:rPr lang="de-DE" baseline="0" noProof="0" dirty="0"/>
                        <a:t> 1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Kurze</a:t>
                      </a:r>
                      <a:r>
                        <a:rPr lang="de-DE" baseline="0" noProof="0" dirty="0"/>
                        <a:t> Beschreibung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de-DE"/>
                      </a:pPr>
                      <a:r>
                        <a:rPr lang="de-DE" noProof="0" dirty="0" smtClean="0"/>
                        <a:t>Woche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Thema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de-DE"/>
                      </a:pPr>
                      <a:r>
                        <a:rPr lang="de-DE" noProof="0" dirty="0"/>
                        <a:t>Kurze</a:t>
                      </a:r>
                      <a:r>
                        <a:rPr lang="de-DE" baseline="0" noProof="0" dirty="0"/>
                        <a:t> Beschreibung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Woche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Thema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de-DE"/>
                      </a:pPr>
                      <a:r>
                        <a:rPr lang="de-DE" noProof="0" dirty="0"/>
                        <a:t>Kurze</a:t>
                      </a:r>
                      <a:r>
                        <a:rPr lang="de-DE" baseline="0" noProof="0" dirty="0"/>
                        <a:t> Beschreibung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 smtClean="0"/>
                        <a:t>Woche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Thema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de-DE"/>
                      </a:pPr>
                      <a:r>
                        <a:rPr lang="de-DE" noProof="0" dirty="0"/>
                        <a:t>Kurze</a:t>
                      </a:r>
                      <a:r>
                        <a:rPr lang="de-DE" baseline="0" noProof="0" dirty="0"/>
                        <a:t> Beschreibung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de-DE" noProof="0" dirty="0"/>
                        <a:t>Woche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Thema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de-DE"/>
                      </a:pPr>
                      <a:r>
                        <a:rPr lang="de-DE" noProof="0" dirty="0"/>
                        <a:t>Kurze</a:t>
                      </a:r>
                      <a:r>
                        <a:rPr lang="de-DE" baseline="0" noProof="0" dirty="0"/>
                        <a:t> Beschreibung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Zielsetzung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Bewertungskriterien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Wöchentliche Aufgaben</a:t>
            </a:r>
          </a:p>
          <a:p>
            <a:r>
              <a:rPr lang="de-DE" dirty="0"/>
              <a:t>Projekte</a:t>
            </a:r>
          </a:p>
          <a:p>
            <a:r>
              <a:rPr lang="de-DE" dirty="0"/>
              <a:t>Mündliche Prüfungen</a:t>
            </a:r>
          </a:p>
          <a:p>
            <a:r>
              <a:rPr lang="de-DE" dirty="0"/>
              <a:t>Abschlussprüfung</a:t>
            </a:r>
          </a:p>
          <a:p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9542410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Ressourcen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76411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Kontaktinformationen des Kursleiters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65900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ot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</Words>
  <Application>Microsoft Office PowerPoint</Application>
  <PresentationFormat>Breitbild</PresentationFormat>
  <Paragraphs>94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Kurstitel</vt:lpstr>
      <vt:lpstr>Beschreibung des Kurses</vt:lpstr>
      <vt:lpstr>Zielsetzungen des Kurses</vt:lpstr>
      <vt:lpstr>Erforderliche Materialien</vt:lpstr>
      <vt:lpstr>Lehrmethoden</vt:lpstr>
      <vt:lpstr>Zeitplan</vt:lpstr>
      <vt:lpstr>Bewertungskriterien</vt:lpstr>
      <vt:lpstr>Ressourcen</vt:lpstr>
      <vt:lpstr>Kontaktinformationen des Kursleiters</vt:lpstr>
      <vt:lpstr>Fragen?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2014-01-20T14:17:15Z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