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6546" autoAdjust="0"/>
  </p:normalViewPr>
  <p:slideViewPr>
    <p:cSldViewPr snapToGrid="0">
      <p:cViewPr varScale="1">
        <p:scale>
          <a:sx n="107" d="100"/>
          <a:sy n="107" d="100"/>
        </p:scale>
        <p:origin x="12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/>
      <dgm:spPr/>
      <dgm:t>
        <a:bodyPr/>
        <a:lstStyle/>
        <a:p>
          <a:r>
            <a:rPr lang="en-US" dirty="0" smtClean="0"/>
            <a:t>Erster Unterrichtstag</a:t>
          </a:r>
          <a:endParaRPr lang="en-US" dirty="0"/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C2FA0BAB-FDC3-4AE0-86F6-722946E72E0B}">
      <dgm:prSet phldrT="[Text]"/>
      <dgm:spPr/>
      <dgm:t>
        <a:bodyPr/>
        <a:lstStyle/>
        <a:p>
          <a:r>
            <a:rPr lang="en-US" dirty="0" smtClean="0"/>
            <a:t>15. August</a:t>
          </a:r>
          <a:endParaRPr lang="en-US" dirty="0"/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/>
      <dgm:spPr/>
      <dgm:t>
        <a:bodyPr/>
        <a:lstStyle/>
        <a:p>
          <a:r>
            <a:rPr lang="en-US" dirty="0" smtClean="0"/>
            <a:t>Test Nr. 1</a:t>
          </a:r>
          <a:endParaRPr lang="en-US" dirty="0"/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814FBD6B-E8B9-4A8A-99A6-3C744024F994}">
      <dgm:prSet phldrT="[Text]"/>
      <dgm:spPr/>
      <dgm:t>
        <a:bodyPr/>
        <a:lstStyle/>
        <a:p>
          <a:r>
            <a:rPr lang="en-US" dirty="0" smtClean="0"/>
            <a:t>9. Oktober</a:t>
          </a:r>
          <a:endParaRPr lang="en-US" dirty="0"/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en-US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/>
      <dgm:spPr/>
      <dgm:t>
        <a:bodyPr/>
        <a:lstStyle/>
        <a:p>
          <a:r>
            <a:rPr lang="en-US" dirty="0" smtClean="0"/>
            <a:t>Fälligkeit Referat</a:t>
          </a:r>
          <a:endParaRPr lang="en-US" dirty="0"/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/>
      <dgm:spPr/>
      <dgm:t>
        <a:bodyPr/>
        <a:lstStyle/>
        <a:p>
          <a:r>
            <a:rPr lang="en-US" dirty="0" smtClean="0"/>
            <a:t>10. Januar</a:t>
          </a:r>
          <a:endParaRPr lang="en-US" dirty="0"/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70FC1ADB-F403-4C8D-9765-CD47B92C50B7}">
      <dgm:prSet phldrT="[Text]"/>
      <dgm:spPr/>
      <dgm:t>
        <a:bodyPr/>
        <a:lstStyle/>
        <a:p>
          <a:r>
            <a:rPr lang="en-US" dirty="0" smtClean="0"/>
            <a:t>Test Nr. 2</a:t>
          </a:r>
          <a:endParaRPr lang="en-US" dirty="0"/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n-U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n-US"/>
        </a:p>
      </dgm:t>
    </dgm:pt>
    <dgm:pt modelId="{309755A1-CC05-44A2-9B1C-44B820106082}">
      <dgm:prSet phldrT="[Text]"/>
      <dgm:spPr/>
      <dgm:t>
        <a:bodyPr/>
        <a:lstStyle/>
        <a:p>
          <a:r>
            <a:rPr lang="en-US" dirty="0" smtClean="0"/>
            <a:t>18. März</a:t>
          </a:r>
          <a:endParaRPr lang="en-US" dirty="0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/>
      <dgm:spPr/>
      <dgm:t>
        <a:bodyPr/>
        <a:lstStyle/>
        <a:p>
          <a:r>
            <a:rPr lang="en-US" dirty="0" smtClean="0"/>
            <a:t>Fälligkeit fertiges Projekt</a:t>
          </a:r>
          <a:endParaRPr lang="en-US" dirty="0"/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0A5B6C51-D9EE-4E10-8666-D2A1A5D83D07}">
      <dgm:prSet phldrT="[Text]"/>
      <dgm:spPr/>
      <dgm:t>
        <a:bodyPr/>
        <a:lstStyle/>
        <a:p>
          <a:r>
            <a:rPr lang="en-US" dirty="0" smtClean="0"/>
            <a:t>26. Mai</a:t>
          </a:r>
          <a:endParaRPr lang="en-US" dirty="0"/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n-US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n-U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3916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1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Erster Unterrichtstag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15. August</a:t>
          </a:r>
          <a:endParaRPr lang="en-US" sz="1300" kern="1200" dirty="0"/>
        </a:p>
      </dsp:txBody>
      <dsp:txXfrm>
        <a:off x="3916" y="0"/>
        <a:ext cx="1712466" cy="1810512"/>
      </dsp:txXfrm>
    </dsp:sp>
    <dsp:sp modelId="{D1720A3A-5323-47FA-A501-DB9E770BAE3D}">
      <dsp:nvSpPr>
        <dsp:cNvPr id="0" name=""/>
        <dsp:cNvSpPr/>
      </dsp:nvSpPr>
      <dsp:spPr>
        <a:xfrm>
          <a:off x="63383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802006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1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Test Nr. 1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9. Oktober</a:t>
          </a:r>
          <a:endParaRPr lang="en-US" sz="1300" kern="1200" dirty="0"/>
        </a:p>
      </dsp:txBody>
      <dsp:txXfrm>
        <a:off x="1802006" y="2715768"/>
        <a:ext cx="1712466" cy="1810512"/>
      </dsp:txXfrm>
    </dsp:sp>
    <dsp:sp modelId="{DAAE9942-3612-4795-A6AA-72B58A68559F}">
      <dsp:nvSpPr>
        <dsp:cNvPr id="0" name=""/>
        <dsp:cNvSpPr/>
      </dsp:nvSpPr>
      <dsp:spPr>
        <a:xfrm>
          <a:off x="243192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3600095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1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Fälligkeit Referat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10. Januar</a:t>
          </a:r>
          <a:endParaRPr lang="en-US" sz="1300" kern="1200" dirty="0"/>
        </a:p>
      </dsp:txBody>
      <dsp:txXfrm>
        <a:off x="3600095" y="0"/>
        <a:ext cx="1712466" cy="1810512"/>
      </dsp:txXfrm>
    </dsp:sp>
    <dsp:sp modelId="{DDB75857-E643-48BD-A6CE-76C56D189731}">
      <dsp:nvSpPr>
        <dsp:cNvPr id="0" name=""/>
        <dsp:cNvSpPr/>
      </dsp:nvSpPr>
      <dsp:spPr>
        <a:xfrm>
          <a:off x="4230014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5398184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1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Test Nr. 2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18. März</a:t>
          </a:r>
          <a:endParaRPr lang="en-US" sz="1300" kern="1200" dirty="0"/>
        </a:p>
      </dsp:txBody>
      <dsp:txXfrm>
        <a:off x="5398184" y="2715768"/>
        <a:ext cx="1712466" cy="1810512"/>
      </dsp:txXfrm>
    </dsp:sp>
    <dsp:sp modelId="{1C4DEAE2-5E91-451B-9FD4-F8E2742DA4C0}">
      <dsp:nvSpPr>
        <dsp:cNvPr id="0" name=""/>
        <dsp:cNvSpPr/>
      </dsp:nvSpPr>
      <dsp:spPr>
        <a:xfrm>
          <a:off x="602810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7196274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1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Fälligkeit fertiges Projekt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26. Mai</a:t>
          </a:r>
          <a:endParaRPr lang="en-US" sz="1300" kern="1200" dirty="0"/>
        </a:p>
      </dsp:txBody>
      <dsp:txXfrm>
        <a:off x="7196274" y="0"/>
        <a:ext cx="1712466" cy="1810512"/>
      </dsp:txXfrm>
    </dsp:sp>
    <dsp:sp modelId="{9A02CA11-B5C5-45A6-B08F-3CD31F50CF35}">
      <dsp:nvSpPr>
        <dsp:cNvPr id="0" name=""/>
        <dsp:cNvSpPr/>
      </dsp:nvSpPr>
      <dsp:spPr>
        <a:xfrm>
          <a:off x="782619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FD99101A-F79D-4185-AE6E-3E263416E55B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DD1972DC-823A-45C0-B6FE-C530B81CDAA9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EA219E-20D1-4B3A-BECF-FEC70BEF94EA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CDC5FB-3848-48E3-9DB9-3E9536F395EE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D09701-5D8B-432D-ACD0-ABDD5820B907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8D3DB1-A2D6-45C5-95C9-E44505159192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2F8CE6-610F-4679-88FD-44188A0B066B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309ADF-1CDC-4152-AB36-4A38A3E91D03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D01B84-8FB9-4FA4-BBF9-DAFD64AC4A3D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059128-2F9B-4DB7-917E-BD3AF02CEF53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B5B2AC-4C47-4477-B4E5-A2952F3E033E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7A6D2C-0711-4B97-8654-5C3542543DC7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DB42E7-C41E-4B1C-971D-A7B6650F92D9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F40A6F56-82C6-4D7F-A586-29A6677EF031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Einfache Zeitachse – SmartArt</a:t>
            </a:r>
          </a:p>
        </p:txBody>
      </p:sp>
      <p:graphicFrame>
        <p:nvGraphicFramePr>
          <p:cNvPr id="5" name="Diagramm 4" descr="Einfache Zeitachse" title="SmartArt"/>
          <p:cNvGraphicFramePr/>
          <p:nvPr>
            <p:extLst>
              <p:ext uri="{D42A27DB-BD31-4B8C-83A1-F6EECF244321}">
                <p14:modId xmlns:p14="http://schemas.microsoft.com/office/powerpoint/2010/main" val="4084303248"/>
              </p:ext>
            </p:extLst>
          </p:nvPr>
        </p:nvGraphicFramePr>
        <p:xfrm>
          <a:off x="1144524" y="1527048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eitachse 01 16 x 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6E986A-EABD-4E36-9972-49C1D8D7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6C60232-162E-48C1-898E-FB4CD0900D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D15A2F-4BA4-46CC-BB92-46CECD9010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</Words>
  <Application>Microsoft Office PowerPoint</Application>
  <PresentationFormat>Breitbild</PresentationFormat>
  <Paragraphs>12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Georgia</vt:lpstr>
      <vt:lpstr>Zeitachse 01 16 x 9</vt:lpstr>
      <vt:lpstr>Einfache Zeitachse –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2013-06-24T21:24:20Z</dcterms:created>
  <dcterms:modified xsi:type="dcterms:W3CDTF">2013-12-30T02:30:27Z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