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0F29FC06-E683-4FE6-B618-E88B043FB808}" type="datetime1">
              <a:rPr lang="de-DE" smtClean="0"/>
              <a:t>22.09.2013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5164152A-E40A-4142-9FF0-AAA9783C9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29EBEB6F-1190-4916-AA28-7AB3EC89975C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A5DDB201-0E00-4A4B-B715-5FDBF53FFC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de-DE" sz="6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de-DE" sz="2800"/>
            </a:lvl1pPr>
            <a:lvl2pPr marL="457200" indent="0" algn="ctr" latinLnBrk="0">
              <a:buNone/>
              <a:defRPr lang="de-DE" sz="2000"/>
            </a:lvl2pPr>
            <a:lvl3pPr marL="914400" indent="0" algn="ctr" latinLnBrk="0">
              <a:buNone/>
              <a:defRPr lang="de-DE" sz="1800"/>
            </a:lvl3pPr>
            <a:lvl4pPr marL="1371600" indent="0" algn="ctr" latinLnBrk="0">
              <a:buNone/>
              <a:defRPr lang="de-DE" sz="1600"/>
            </a:lvl4pPr>
            <a:lvl5pPr marL="1828800" indent="0" algn="ctr" latinLnBrk="0">
              <a:buNone/>
              <a:defRPr lang="de-DE" sz="1600"/>
            </a:lvl5pPr>
            <a:lvl6pPr marL="2286000" indent="0" algn="ctr" latinLnBrk="0">
              <a:buNone/>
              <a:defRPr lang="de-DE" sz="1600"/>
            </a:lvl6pPr>
            <a:lvl7pPr marL="2743200" indent="0" algn="ctr" latinLnBrk="0">
              <a:buNone/>
              <a:defRPr lang="de-DE" sz="1600"/>
            </a:lvl7pPr>
            <a:lvl8pPr marL="3200400" indent="0" algn="ctr" latinLnBrk="0">
              <a:buNone/>
              <a:defRPr lang="de-DE" sz="1600"/>
            </a:lvl8pPr>
            <a:lvl9pPr marL="3657600" indent="0" algn="ctr" latinLnBrk="0">
              <a:buNone/>
              <a:defRPr lang="de-DE"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342DD-9F52-4178-A74E-5FE95DEF85E7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B114E-9B44-4FDF-90BD-2FDDFC18D309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de-DE" sz="54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de-DE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1A597B-A6A7-43F6-B95C-D860A8290F4B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B75D4-1913-4761-870A-D1434E3B5028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de-DE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de-DE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0EE29-0A6E-4524-AA4E-91E0D7F0B3F2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D25BC-F3EB-4677-A67D-B9A1424C2550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32333-04D5-43F2-8453-B98E17768555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>
            <a:normAutofit/>
          </a:bodyPr>
          <a:lstStyle>
            <a:lvl1pPr latinLnBrk="0">
              <a:defRPr lang="de-DE"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de-DE" sz="2400"/>
            </a:lvl1pPr>
            <a:lvl2pPr latinLnBrk="0">
              <a:defRPr lang="de-DE" sz="2000"/>
            </a:lvl2pPr>
            <a:lvl3pPr latinLnBrk="0">
              <a:defRPr lang="de-DE" sz="1800"/>
            </a:lvl3pPr>
            <a:lvl4pPr latinLnBrk="0">
              <a:defRPr lang="de-DE" sz="1600"/>
            </a:lvl4pPr>
            <a:lvl5pPr latinLnBrk="0">
              <a:defRPr lang="de-DE" sz="1600"/>
            </a:lvl5pPr>
            <a:lvl6pPr latinLnBrk="0">
              <a:defRPr lang="de-DE" sz="2000"/>
            </a:lvl6pPr>
            <a:lvl7pPr latinLnBrk="0">
              <a:defRPr lang="de-DE" sz="2000"/>
            </a:lvl7pPr>
            <a:lvl8pPr latinLnBrk="0">
              <a:defRPr lang="de-DE" sz="2000"/>
            </a:lvl8pPr>
            <a:lvl9pPr latinLnBrk="0">
              <a:defRPr lang="de-DE"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de-DE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FA340-E594-43DC-9414-004DB80B1F2B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9B838-61F1-4AF0-B198-C02C00EC9E61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C33D8-C060-497A-B285-18EF9993FCE4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de-DE" sz="2400"/>
            </a:lvl1pPr>
            <a:lvl2pPr marL="457200" indent="0" algn="ctr" latinLnBrk="0">
              <a:buNone/>
              <a:defRPr lang="de-DE" sz="2000"/>
            </a:lvl2pPr>
            <a:lvl3pPr marL="914400" indent="0" algn="ctr" latinLnBrk="0">
              <a:buNone/>
              <a:defRPr lang="de-DE" sz="1800"/>
            </a:lvl3pPr>
            <a:lvl4pPr marL="1371600" indent="0" algn="ctr" latinLnBrk="0">
              <a:buNone/>
              <a:defRPr lang="de-DE" sz="1600"/>
            </a:lvl4pPr>
            <a:lvl5pPr marL="1828800" indent="0" algn="ctr" latinLnBrk="0">
              <a:buNone/>
              <a:defRPr lang="de-DE" sz="1600"/>
            </a:lvl5pPr>
            <a:lvl6pPr marL="2286000" indent="0" algn="ctr" latinLnBrk="0">
              <a:buNone/>
              <a:defRPr lang="de-DE" sz="1600"/>
            </a:lvl6pPr>
            <a:lvl7pPr marL="2743200" indent="0" algn="ctr" latinLnBrk="0">
              <a:buNone/>
              <a:defRPr lang="de-DE" sz="1600"/>
            </a:lvl7pPr>
            <a:lvl8pPr marL="3200400" indent="0" algn="ctr" latinLnBrk="0">
              <a:buNone/>
              <a:defRPr lang="de-DE" sz="1600"/>
            </a:lvl8pPr>
            <a:lvl9pPr marL="3657600" indent="0" algn="ctr" latinLnBrk="0">
              <a:buNone/>
              <a:defRPr lang="de-DE"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5685C-D66D-4464-97FA-EC749AFE9868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de-DE"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es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120A5-E3F8-43F0-9062-CC7CB8126D4A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EA33E-481F-4B3E-82F0-365888012A4B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ier Bilder mit Beschriftun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de-DE"/>
              <a:t>22.09.2013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5958A-629B-45D4-AB87-F277C70CA681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mit Beschriftun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E9BD7-5494-4D2D-A0B0-FC60775E4210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de-DE"/>
            </a:lvl1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Bilder mit Beschriftun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4C860-D043-43FF-A802-960BBB2F1DCF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wechselnde Bilder mit Beschriftun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de-DE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3744CA-0577-4A77-B0BD-ED5AE1BA048F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3"/>
          </p:nvPr>
        </p:nvSpPr>
        <p:spPr>
          <a:xfrm rot="303383">
            <a:off x="9421904" y="668133"/>
            <a:ext cx="2383957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de-DE" sz="24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r>
              <a:rPr lang="de-DE" dirty="0"/>
              <a:t>Auf Symbol 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CBF6-84A5-45A0-A5C1-39499F6BC786}" type="datetime1">
              <a:rPr lang="de-DE" smtClean="0"/>
              <a:pPr/>
              <a:t>22.09.2013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2013</a:t>
            </a:r>
          </a:p>
        </p:txBody>
      </p:sp>
      <p:pic>
        <p:nvPicPr>
          <p:cNvPr id="7" name="Bildplatzhalter 6" descr="Zwei junge Männer ziehen ein Boot ins Wasser" title="Beispielbild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platzhalter 5" descr="Zwei junge Frauen mit Sonnenbrillen" title="Beispielbild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/>
          <a:stretch/>
        </p:blipFill>
        <p:spPr/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Urlaub</a:t>
            </a:r>
          </a:p>
        </p:txBody>
      </p:sp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049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892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Bildplatzhalter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Bildplatzhalter 6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3568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2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Bildplatzhalter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7099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Bildplatzhalter 4"/>
          <p:cNvSpPr>
            <a:spLocks noGrp="1"/>
          </p:cNvSpPr>
          <p:nvPr>
            <p:ph type="pic" idx="13"/>
          </p:nvPr>
        </p:nvSpPr>
        <p:spPr>
          <a:xfrm rot="303383">
            <a:off x="9574918" y="665262"/>
            <a:ext cx="2036484" cy="2551434"/>
          </a:xfrm>
        </p:spPr>
      </p:sp>
      <p:sp>
        <p:nvSpPr>
          <p:cNvPr id="6" name="Bildplatzhalt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473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um 'Kreide'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2</Words>
  <Application>Microsoft Office PowerPoint</Application>
  <PresentationFormat>Breitbild</PresentationFormat>
  <Paragraphs>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Courier New</vt:lpstr>
      <vt:lpstr>Album 'Kreide'</vt:lpstr>
      <vt:lpstr>Urlaub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2013-07-12T19:21:26Z</dcterms:created>
  <dcterms:modified xsi:type="dcterms:W3CDTF">2013-09-22T08:05:23Z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