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6135" autoAdjust="0"/>
  </p:normalViewPr>
  <p:slideViewPr>
    <p:cSldViewPr snapToGrid="0">
      <p:cViewPr varScale="1">
        <p:scale>
          <a:sx n="28" d="100"/>
          <a:sy n="28" d="100"/>
        </p:scale>
        <p:origin x="348" y="16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101" d="100"/>
          <a:sy n="101" d="100"/>
        </p:scale>
        <p:origin x="280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Sheet1!$B$1</c:f>
              <c:strCache>
                <c:ptCount val="1"/>
                <c:pt idx="0">
                  <c:v>Reihe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Reihe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Reihe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150"/>
        <c:overlap val="-25"/>
        <c:axId val="117021632"/>
        <c:axId val="117549856"/>
      </c:barChart>
      <c:catAx>
        <c:axId val="11702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17549856"/>
        <c:crosses val="autoZero"/>
        <c:auto val="1"/>
        <c:lblAlgn val="ctr"/>
        <c:lblOffset val="100"/>
        <c:noMultiLvlLbl val="0"/>
      </c:catAx>
      <c:valAx>
        <c:axId val="117549856"/>
        <c:scaling>
          <c:orientation val="minMax"/>
        </c:scaling>
        <c:delete val="1"/>
        <c:axPos val="l"/>
        <c:numFmt formatCode="General" sourceLinked="1"/>
        <c:majorTickMark val="none"/>
        <c:minorTickMark val="none"/>
        <c:tickLblPos val="nextTo"/>
        <c:crossAx val="11702163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stacked"/>
        <c:varyColors val="0"/>
        <c:ser>
          <c:idx val="0"/>
          <c:order val="0"/>
          <c:tx>
            <c:strRef>
              <c:f>Sheet1!$B$1</c:f>
              <c:strCache>
                <c:ptCount val="1"/>
                <c:pt idx="0">
                  <c:v>Reihe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Reihe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Reihe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95"/>
        <c:overlap val="100"/>
        <c:axId val="116815944"/>
        <c:axId val="117137096"/>
      </c:barChart>
      <c:catAx>
        <c:axId val="116815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17137096"/>
        <c:crosses val="autoZero"/>
        <c:auto val="1"/>
        <c:lblAlgn val="ctr"/>
        <c:lblOffset val="100"/>
        <c:noMultiLvlLbl val="0"/>
      </c:catAx>
      <c:valAx>
        <c:axId val="117137096"/>
        <c:scaling>
          <c:orientation val="minMax"/>
        </c:scaling>
        <c:delete val="1"/>
        <c:axPos val="l"/>
        <c:numFmt formatCode="General" sourceLinked="1"/>
        <c:majorTickMark val="none"/>
        <c:minorTickMark val="none"/>
        <c:tickLblPos val="nextTo"/>
        <c:crossAx val="11681594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F1C0B079-A316-4C9B-B165-DF9EA8325D2C}" type="datetimeFigureOut">
              <a:rPr lang="de-DE" smtClean="0"/>
              <a:t>27.11.2013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6BA0EAE6-B4B6-49B7-9049-B371250BE0F4}" type="slidenum">
              <a:rPr lang="de-DE" smtClean="0"/>
              <a:t>‹Nr.›</a:t>
            </a:fld>
            <a:endParaRPr lang="de-DE"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38F28AB8-57D1-494F-9851-055AD867E790}" type="datetimeFigureOut">
              <a:rPr lang="de-DE" smtClean="0"/>
              <a:t>27.11.2013</a:t>
            </a:fld>
            <a:endParaRPr lang="de-DE" dirty="0"/>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smtClean="0"/>
              <a:t>Textmasterformat bearbeiten</a:t>
            </a:r>
            <a:endParaRPr lang="de-DE" dirty="0"/>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37C7F044-5458-4B2E-BFA0-52AAA1C529D4}" type="slidenum">
              <a:rPr lang="de-DE" smtClean="0"/>
              <a:t>‹Nr.›</a:t>
            </a:fld>
            <a:endParaRPr lang="de-DE"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baseline="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izenplatzhalter 2"/>
          <p:cNvSpPr>
            <a:spLocks noGrp="1"/>
          </p:cNvSpPr>
          <p:nvPr>
            <p:ph type="body" idx="1"/>
          </p:nvPr>
        </p:nvSpPr>
        <p:spPr/>
        <p:txBody>
          <a:bodyPr/>
          <a:lstStyle/>
          <a:p>
            <a:pPr lvl="0"/>
            <a:r>
              <a:rPr lang="de-DE" dirty="0" smtClean="0"/>
              <a:t>Zum Ändern dieses Posters ersetzen Sie den Beispielinhalt durch eigene Inhalte. Wenn Sie stattdessen lieber mit einer leeren Folie beginnen möchten, verwenden Sie auf der Registerkarte "Start" die Schaltfläche "Neue Folie", um eine neue Seite einzufügen. Dann fügen Sie Ihren Text und Inhalte in die leeren Platzhalter ein. Wenn Sie weitere Platzhalter für Titel, Untertitel oder Textkörper benötigen, kopieren Sie einfach einen vorhandenen Platzhalter, und ziehen Sie ihn dann an die gewünschte Position.</a:t>
            </a:r>
          </a:p>
        </p:txBody>
      </p:sp>
      <p:sp>
        <p:nvSpPr>
          <p:cNvPr id="4" name="Foliennummernplatzhalter 3"/>
          <p:cNvSpPr>
            <a:spLocks noGrp="1"/>
          </p:cNvSpPr>
          <p:nvPr>
            <p:ph type="sldNum" sz="quarter" idx="10"/>
          </p:nvPr>
        </p:nvSpPr>
        <p:spPr/>
        <p:txBody>
          <a:bodyPr/>
          <a:lstStyle/>
          <a:p>
            <a:fld id="{37C7F044-5458-4B2E-BFA0-52AAA1C529D4}" type="slidenum">
              <a:rPr lang="de-DE" smtClean="0"/>
              <a:pPr/>
              <a:t>1</a:t>
            </a:fld>
            <a:endParaRPr lang="de-DE" dirty="0"/>
          </a:p>
        </p:txBody>
      </p:sp>
      <p:sp>
        <p:nvSpPr>
          <p:cNvPr id="10" name="Folienbildplatzhalter 9"/>
          <p:cNvSpPr>
            <a:spLocks noGrp="1" noRot="1" noChangeAspect="1"/>
          </p:cNvSpPr>
          <p:nvPr>
            <p:ph type="sldImg"/>
          </p:nvPr>
        </p:nvSpPr>
        <p:spPr/>
      </p:sp>
    </p:spTree>
    <p:extLst>
      <p:ext uri="{BB962C8B-B14F-4D97-AF65-F5344CB8AC3E}">
        <p14:creationId xmlns:p14="http://schemas.microsoft.com/office/powerpoint/2010/main" val="70662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hteck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Rechteck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Rechteck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de-DE" dirty="0"/>
              <a:t>`</a:t>
            </a:r>
          </a:p>
        </p:txBody>
      </p:sp>
      <p:sp>
        <p:nvSpPr>
          <p:cNvPr id="59" name="Zeil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43" name="Rechteck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Rechteck 40"/>
          <p:cNvSpPr/>
          <p:nvPr userDrawn="1"/>
        </p:nvSpPr>
        <p:spPr bwMode="white">
          <a:xfrm>
            <a:off x="1112683"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Rechteck 43"/>
          <p:cNvSpPr/>
          <p:nvPr userDrawn="1"/>
        </p:nvSpPr>
        <p:spPr>
          <a:xfrm>
            <a:off x="1191767" y="6172200"/>
            <a:ext cx="13023031"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Rechteck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Rechteck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de-DE" dirty="0"/>
          </a:p>
        </p:txBody>
      </p:sp>
      <p:sp>
        <p:nvSpPr>
          <p:cNvPr id="6" name="Titel 5"/>
          <p:cNvSpPr>
            <a:spLocks noGrp="1"/>
          </p:cNvSpPr>
          <p:nvPr userDrawn="1">
            <p:ph type="title"/>
          </p:nvPr>
        </p:nvSpPr>
        <p:spPr/>
        <p:txBody>
          <a:bodyPr/>
          <a:lstStyle>
            <a:lvl1pPr latinLnBrk="0">
              <a:defRPr lang="de-DE" b="0"/>
            </a:lvl1pPr>
          </a:lstStyle>
          <a:p>
            <a:r>
              <a:rPr lang="de-DE" dirty="0"/>
              <a:t>Titelmasterformat durch Klicken bearbeiten</a:t>
            </a:r>
          </a:p>
        </p:txBody>
      </p:sp>
      <p:sp>
        <p:nvSpPr>
          <p:cNvPr id="31" name="Textplatzhalter 6"/>
          <p:cNvSpPr>
            <a:spLocks noGrp="1"/>
          </p:cNvSpPr>
          <p:nvPr userDrawn="1">
            <p:ph type="body" sz="quarter" idx="36"/>
          </p:nvPr>
        </p:nvSpPr>
        <p:spPr bwMode="auto">
          <a:xfrm>
            <a:off x="2209800" y="4083469"/>
            <a:ext cx="35661600" cy="1276992"/>
          </a:xfrm>
        </p:spPr>
        <p:txBody>
          <a:bodyPr anchor="ctr">
            <a:noAutofit/>
          </a:bodyPr>
          <a:lstStyle>
            <a:lvl1pPr marL="0" indent="0" latinLnBrk="0">
              <a:spcBef>
                <a:spcPts val="0"/>
              </a:spcBef>
              <a:buNone/>
              <a:defRPr lang="de-DE" sz="2400" baseline="0">
                <a:solidFill>
                  <a:schemeClr val="tx1"/>
                </a:solidFill>
              </a:defRPr>
            </a:lvl1pPr>
            <a:lvl2pPr marL="0" indent="0" latinLnBrk="0">
              <a:spcBef>
                <a:spcPts val="0"/>
              </a:spcBef>
              <a:buNone/>
              <a:defRPr lang="de-DE" sz="2400">
                <a:solidFill>
                  <a:schemeClr val="bg1"/>
                </a:solidFill>
              </a:defRPr>
            </a:lvl2pPr>
            <a:lvl3pPr marL="0" indent="0" latinLnBrk="0">
              <a:spcBef>
                <a:spcPts val="0"/>
              </a:spcBef>
              <a:buNone/>
              <a:defRPr lang="de-DE" sz="2400">
                <a:solidFill>
                  <a:schemeClr val="bg1"/>
                </a:solidFill>
              </a:defRPr>
            </a:lvl3pPr>
            <a:lvl4pPr marL="0" indent="0" latinLnBrk="0">
              <a:spcBef>
                <a:spcPts val="0"/>
              </a:spcBef>
              <a:buNone/>
              <a:defRPr lang="de-DE" sz="2400">
                <a:solidFill>
                  <a:schemeClr val="bg1"/>
                </a:solidFill>
              </a:defRPr>
            </a:lvl4pPr>
            <a:lvl5pPr marL="0" indent="0" latinLnBrk="0">
              <a:spcBef>
                <a:spcPts val="0"/>
              </a:spcBef>
              <a:buNone/>
              <a:defRPr lang="de-DE" sz="2400">
                <a:solidFill>
                  <a:schemeClr val="bg1"/>
                </a:solidFill>
              </a:defRPr>
            </a:lvl5pPr>
            <a:lvl6pPr marL="0" indent="0" latinLnBrk="0">
              <a:spcBef>
                <a:spcPts val="0"/>
              </a:spcBef>
              <a:buNone/>
              <a:defRPr lang="de-DE" sz="2400">
                <a:solidFill>
                  <a:schemeClr val="bg1"/>
                </a:solidFill>
              </a:defRPr>
            </a:lvl6pPr>
            <a:lvl7pPr marL="0" indent="0" latinLnBrk="0">
              <a:spcBef>
                <a:spcPts val="0"/>
              </a:spcBef>
              <a:buNone/>
              <a:defRPr lang="de-DE" sz="2400">
                <a:solidFill>
                  <a:schemeClr val="bg1"/>
                </a:solidFill>
              </a:defRPr>
            </a:lvl7pPr>
            <a:lvl8pPr marL="0" indent="0" latinLnBrk="0">
              <a:spcBef>
                <a:spcPts val="0"/>
              </a:spcBef>
              <a:buNone/>
              <a:defRPr lang="de-DE" sz="2400">
                <a:solidFill>
                  <a:schemeClr val="bg1"/>
                </a:solidFill>
              </a:defRPr>
            </a:lvl8pPr>
            <a:lvl9pPr marL="0" indent="0" latinLnBrk="0">
              <a:spcBef>
                <a:spcPts val="0"/>
              </a:spcBef>
              <a:buNone/>
              <a:defRPr lang="de-DE" sz="2400">
                <a:solidFill>
                  <a:schemeClr val="bg1"/>
                </a:solidFill>
              </a:defRPr>
            </a:lvl9pPr>
          </a:lstStyle>
          <a:p>
            <a:pPr lvl="0"/>
            <a:r>
              <a:rPr lang="de-DE" dirty="0" smtClean="0"/>
              <a:t>Textmasterformat bearbeiten</a:t>
            </a:r>
            <a:endParaRPr lang="de-DE" dirty="0"/>
          </a:p>
        </p:txBody>
      </p:sp>
      <p:sp>
        <p:nvSpPr>
          <p:cNvPr id="7" name="Textplatzhalter 6"/>
          <p:cNvSpPr>
            <a:spLocks noGrp="1"/>
          </p:cNvSpPr>
          <p:nvPr userDrawn="1">
            <p:ph type="body" sz="quarter" idx="13" hasCustomPrompt="1"/>
          </p:nvPr>
        </p:nvSpPr>
        <p:spPr>
          <a:xfrm>
            <a:off x="1170431" y="5854273"/>
            <a:ext cx="13044367" cy="1260902"/>
          </a:xfrm>
          <a:prstGeom prst="rect">
            <a:avLst/>
          </a:prstGeom>
          <a:noFill/>
        </p:spPr>
        <p:txBody>
          <a:bodyPr lIns="365760" anchor="b">
            <a:noAutofit/>
          </a:bodyPr>
          <a:lstStyle>
            <a:lvl1pPr marL="0" indent="0" latinLnBrk="0">
              <a:spcBef>
                <a:spcPts val="0"/>
              </a:spcBef>
              <a:buNone/>
              <a:defRPr lang="de-DE" sz="6000" cap="none" baseline="0">
                <a:solidFill>
                  <a:schemeClr val="bg1"/>
                </a:solidFill>
                <a:latin typeface="+mj-lt"/>
              </a:defRPr>
            </a:lvl1pPr>
            <a:lvl2pPr marL="0" indent="0" latinLnBrk="0">
              <a:spcBef>
                <a:spcPts val="0"/>
              </a:spcBef>
              <a:buNone/>
              <a:defRPr lang="de-DE" sz="6000" cap="all" baseline="0">
                <a:solidFill>
                  <a:schemeClr val="bg1"/>
                </a:solidFill>
                <a:latin typeface="+mj-lt"/>
              </a:defRPr>
            </a:lvl2pPr>
            <a:lvl3pPr marL="0" indent="0" latinLnBrk="0">
              <a:spcBef>
                <a:spcPts val="0"/>
              </a:spcBef>
              <a:buNone/>
              <a:defRPr lang="de-DE" sz="6000" cap="all" baseline="0">
                <a:solidFill>
                  <a:schemeClr val="bg1"/>
                </a:solidFill>
                <a:latin typeface="+mj-lt"/>
              </a:defRPr>
            </a:lvl3pPr>
            <a:lvl4pPr marL="0" indent="0" latinLnBrk="0">
              <a:spcBef>
                <a:spcPts val="0"/>
              </a:spcBef>
              <a:buNone/>
              <a:defRPr lang="de-DE" sz="6000" cap="all" baseline="0">
                <a:solidFill>
                  <a:schemeClr val="bg1"/>
                </a:solidFill>
                <a:latin typeface="+mj-lt"/>
              </a:defRPr>
            </a:lvl4pPr>
            <a:lvl5pPr marL="0" indent="0" latinLnBrk="0">
              <a:spcBef>
                <a:spcPts val="0"/>
              </a:spcBef>
              <a:buNone/>
              <a:defRPr lang="de-DE" sz="6000" cap="all" baseline="0">
                <a:solidFill>
                  <a:schemeClr val="bg1"/>
                </a:solidFill>
                <a:latin typeface="+mj-lt"/>
              </a:defRPr>
            </a:lvl5pPr>
            <a:lvl6pPr marL="0" indent="0" latinLnBrk="0">
              <a:spcBef>
                <a:spcPts val="0"/>
              </a:spcBef>
              <a:buNone/>
              <a:defRPr lang="de-DE" sz="6000" cap="all" baseline="0">
                <a:solidFill>
                  <a:schemeClr val="bg1"/>
                </a:solidFill>
                <a:latin typeface="+mj-lt"/>
              </a:defRPr>
            </a:lvl6pPr>
            <a:lvl7pPr marL="0" indent="0" latinLnBrk="0">
              <a:spcBef>
                <a:spcPts val="0"/>
              </a:spcBef>
              <a:buNone/>
              <a:defRPr lang="de-DE" sz="6000" cap="all" baseline="0">
                <a:solidFill>
                  <a:schemeClr val="bg1"/>
                </a:solidFill>
                <a:latin typeface="+mj-lt"/>
              </a:defRPr>
            </a:lvl7pPr>
            <a:lvl8pPr marL="0" indent="0" latinLnBrk="0">
              <a:spcBef>
                <a:spcPts val="0"/>
              </a:spcBef>
              <a:buNone/>
              <a:defRPr lang="de-DE" sz="6000" cap="all" baseline="0">
                <a:solidFill>
                  <a:schemeClr val="bg1"/>
                </a:solidFill>
                <a:latin typeface="+mj-lt"/>
              </a:defRPr>
            </a:lvl8pPr>
            <a:lvl9pPr marL="0" indent="0" latinLnBrk="0">
              <a:spcBef>
                <a:spcPts val="0"/>
              </a:spcBef>
              <a:buNone/>
              <a:defRPr lang="de-DE" sz="6000" cap="all" baseline="0">
                <a:solidFill>
                  <a:schemeClr val="bg1"/>
                </a:solidFill>
                <a:latin typeface="+mj-lt"/>
              </a:defRPr>
            </a:lvl9pPr>
          </a:lstStyle>
          <a:p>
            <a:pPr lvl="0"/>
            <a:r>
              <a:rPr lang="de-DE" dirty="0"/>
              <a:t>Überschrift</a:t>
            </a:r>
          </a:p>
        </p:txBody>
      </p:sp>
      <p:sp>
        <p:nvSpPr>
          <p:cNvPr id="19" name="Inhaltsplatzhalter 17"/>
          <p:cNvSpPr>
            <a:spLocks noGrp="1"/>
          </p:cNvSpPr>
          <p:nvPr userDrawn="1">
            <p:ph sz="quarter" idx="24" hasCustomPrompt="1"/>
          </p:nvPr>
        </p:nvSpPr>
        <p:spPr>
          <a:xfrm>
            <a:off x="1174552" y="7086600"/>
            <a:ext cx="13048488" cy="6840825"/>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60" name="Rechteck 59"/>
          <p:cNvSpPr/>
          <p:nvPr userDrawn="1"/>
        </p:nvSpPr>
        <p:spPr>
          <a:xfrm>
            <a:off x="1170430" y="14798040"/>
            <a:ext cx="13044367"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de-DE" dirty="0"/>
          </a:p>
        </p:txBody>
      </p:sp>
      <p:sp>
        <p:nvSpPr>
          <p:cNvPr id="11" name="Textplatzhalter 6"/>
          <p:cNvSpPr>
            <a:spLocks noGrp="1"/>
          </p:cNvSpPr>
          <p:nvPr userDrawn="1">
            <p:ph type="body" sz="quarter" idx="17" hasCustomPrompt="1"/>
          </p:nvPr>
        </p:nvSpPr>
        <p:spPr>
          <a:xfrm>
            <a:off x="1170431" y="14480113"/>
            <a:ext cx="13048488" cy="1260902"/>
          </a:xfrm>
          <a:prstGeom prst="rect">
            <a:avLst/>
          </a:prstGeom>
          <a:noFill/>
        </p:spPr>
        <p:txBody>
          <a:bodyPr lIns="365760" anchor="b">
            <a:noAutofit/>
          </a:bodyPr>
          <a:lstStyle>
            <a:lvl1pPr marL="0" indent="0" latinLnBrk="0">
              <a:spcBef>
                <a:spcPts val="0"/>
              </a:spcBef>
              <a:buNone/>
              <a:defRPr lang="de-DE" sz="6000" cap="none" baseline="0">
                <a:solidFill>
                  <a:schemeClr val="bg1"/>
                </a:solidFill>
                <a:latin typeface="+mj-lt"/>
              </a:defRPr>
            </a:lvl1pPr>
            <a:lvl2pPr marL="0" indent="0" latinLnBrk="0">
              <a:spcBef>
                <a:spcPts val="0"/>
              </a:spcBef>
              <a:buNone/>
              <a:defRPr lang="de-DE" sz="6000" cap="all" baseline="0">
                <a:solidFill>
                  <a:schemeClr val="bg1"/>
                </a:solidFill>
                <a:latin typeface="+mj-lt"/>
              </a:defRPr>
            </a:lvl2pPr>
            <a:lvl3pPr marL="0" indent="0" latinLnBrk="0">
              <a:spcBef>
                <a:spcPts val="0"/>
              </a:spcBef>
              <a:buNone/>
              <a:defRPr lang="de-DE" sz="6000" cap="all" baseline="0">
                <a:solidFill>
                  <a:schemeClr val="bg1"/>
                </a:solidFill>
                <a:latin typeface="+mj-lt"/>
              </a:defRPr>
            </a:lvl3pPr>
            <a:lvl4pPr marL="0" indent="0" latinLnBrk="0">
              <a:spcBef>
                <a:spcPts val="0"/>
              </a:spcBef>
              <a:buNone/>
              <a:defRPr lang="de-DE" sz="6000" cap="all" baseline="0">
                <a:solidFill>
                  <a:schemeClr val="bg1"/>
                </a:solidFill>
                <a:latin typeface="+mj-lt"/>
              </a:defRPr>
            </a:lvl4pPr>
            <a:lvl5pPr marL="0" indent="0" latinLnBrk="0">
              <a:spcBef>
                <a:spcPts val="0"/>
              </a:spcBef>
              <a:buNone/>
              <a:defRPr lang="de-DE" sz="6000" cap="all" baseline="0">
                <a:solidFill>
                  <a:schemeClr val="bg1"/>
                </a:solidFill>
                <a:latin typeface="+mj-lt"/>
              </a:defRPr>
            </a:lvl5pPr>
            <a:lvl6pPr marL="0" indent="0" latinLnBrk="0">
              <a:spcBef>
                <a:spcPts val="0"/>
              </a:spcBef>
              <a:buNone/>
              <a:defRPr lang="de-DE" sz="6000" cap="all" baseline="0">
                <a:solidFill>
                  <a:schemeClr val="bg1"/>
                </a:solidFill>
                <a:latin typeface="+mj-lt"/>
              </a:defRPr>
            </a:lvl6pPr>
            <a:lvl7pPr marL="0" indent="0" latinLnBrk="0">
              <a:spcBef>
                <a:spcPts val="0"/>
              </a:spcBef>
              <a:buNone/>
              <a:defRPr lang="de-DE" sz="6000" cap="all" baseline="0">
                <a:solidFill>
                  <a:schemeClr val="bg1"/>
                </a:solidFill>
                <a:latin typeface="+mj-lt"/>
              </a:defRPr>
            </a:lvl7pPr>
            <a:lvl8pPr marL="0" indent="0" latinLnBrk="0">
              <a:spcBef>
                <a:spcPts val="0"/>
              </a:spcBef>
              <a:buNone/>
              <a:defRPr lang="de-DE" sz="6000" cap="all" baseline="0">
                <a:solidFill>
                  <a:schemeClr val="bg1"/>
                </a:solidFill>
                <a:latin typeface="+mj-lt"/>
              </a:defRPr>
            </a:lvl8pPr>
            <a:lvl9pPr marL="0" indent="0" latinLnBrk="0">
              <a:spcBef>
                <a:spcPts val="0"/>
              </a:spcBef>
              <a:buNone/>
              <a:defRPr lang="de-DE" sz="6000" cap="all" baseline="0">
                <a:solidFill>
                  <a:schemeClr val="bg1"/>
                </a:solidFill>
                <a:latin typeface="+mj-lt"/>
              </a:defRPr>
            </a:lvl9pPr>
          </a:lstStyle>
          <a:p>
            <a:pPr lvl="0"/>
            <a:r>
              <a:rPr lang="de-DE" dirty="0"/>
              <a:t>Überschrift</a:t>
            </a:r>
          </a:p>
        </p:txBody>
      </p:sp>
      <p:sp>
        <p:nvSpPr>
          <p:cNvPr id="20" name="Inhaltsplatzhalter 17"/>
          <p:cNvSpPr>
            <a:spLocks noGrp="1"/>
          </p:cNvSpPr>
          <p:nvPr userDrawn="1">
            <p:ph sz="quarter" idx="25" hasCustomPrompt="1"/>
          </p:nvPr>
        </p:nvSpPr>
        <p:spPr>
          <a:xfrm>
            <a:off x="1174552" y="15712439"/>
            <a:ext cx="13048488" cy="7440169"/>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61" name="Rechteck 60"/>
          <p:cNvSpPr/>
          <p:nvPr userDrawn="1"/>
        </p:nvSpPr>
        <p:spPr>
          <a:xfrm>
            <a:off x="1170431" y="23301960"/>
            <a:ext cx="13048488"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Textplatzhalter 6"/>
          <p:cNvSpPr>
            <a:spLocks noGrp="1"/>
          </p:cNvSpPr>
          <p:nvPr userDrawn="1">
            <p:ph type="body" sz="quarter" idx="19" hasCustomPrompt="1"/>
          </p:nvPr>
        </p:nvSpPr>
        <p:spPr>
          <a:xfrm>
            <a:off x="1170431" y="22991236"/>
            <a:ext cx="13048488" cy="1253699"/>
          </a:xfrm>
          <a:prstGeom prst="rect">
            <a:avLst/>
          </a:prstGeom>
          <a:noFill/>
        </p:spPr>
        <p:txBody>
          <a:bodyPr lIns="365760" anchor="b">
            <a:noAutofit/>
          </a:bodyPr>
          <a:lstStyle>
            <a:lvl1pPr marL="0" indent="0" latinLnBrk="0">
              <a:spcBef>
                <a:spcPts val="0"/>
              </a:spcBef>
              <a:buNone/>
              <a:defRPr lang="de-DE" sz="6000" cap="none" baseline="0">
                <a:solidFill>
                  <a:schemeClr val="bg1"/>
                </a:solidFill>
                <a:latin typeface="+mj-lt"/>
              </a:defRPr>
            </a:lvl1pPr>
            <a:lvl2pPr marL="0" indent="0" latinLnBrk="0">
              <a:spcBef>
                <a:spcPts val="0"/>
              </a:spcBef>
              <a:buNone/>
              <a:defRPr lang="de-DE" sz="6000" cap="all" baseline="0">
                <a:solidFill>
                  <a:schemeClr val="bg1"/>
                </a:solidFill>
                <a:latin typeface="+mj-lt"/>
              </a:defRPr>
            </a:lvl2pPr>
            <a:lvl3pPr marL="0" indent="0" latinLnBrk="0">
              <a:spcBef>
                <a:spcPts val="0"/>
              </a:spcBef>
              <a:buNone/>
              <a:defRPr lang="de-DE" sz="6000" cap="all" baseline="0">
                <a:solidFill>
                  <a:schemeClr val="bg1"/>
                </a:solidFill>
                <a:latin typeface="+mj-lt"/>
              </a:defRPr>
            </a:lvl3pPr>
            <a:lvl4pPr marL="0" indent="0" latinLnBrk="0">
              <a:spcBef>
                <a:spcPts val="0"/>
              </a:spcBef>
              <a:buNone/>
              <a:defRPr lang="de-DE" sz="6000" cap="all" baseline="0">
                <a:solidFill>
                  <a:schemeClr val="bg1"/>
                </a:solidFill>
                <a:latin typeface="+mj-lt"/>
              </a:defRPr>
            </a:lvl4pPr>
            <a:lvl5pPr marL="0" indent="0" latinLnBrk="0">
              <a:spcBef>
                <a:spcPts val="0"/>
              </a:spcBef>
              <a:buNone/>
              <a:defRPr lang="de-DE" sz="6000" cap="all" baseline="0">
                <a:solidFill>
                  <a:schemeClr val="bg1"/>
                </a:solidFill>
                <a:latin typeface="+mj-lt"/>
              </a:defRPr>
            </a:lvl5pPr>
            <a:lvl6pPr marL="0" indent="0" latinLnBrk="0">
              <a:spcBef>
                <a:spcPts val="0"/>
              </a:spcBef>
              <a:buNone/>
              <a:defRPr lang="de-DE" sz="6000" cap="all" baseline="0">
                <a:solidFill>
                  <a:schemeClr val="bg1"/>
                </a:solidFill>
                <a:latin typeface="+mj-lt"/>
              </a:defRPr>
            </a:lvl6pPr>
            <a:lvl7pPr marL="0" indent="0" latinLnBrk="0">
              <a:spcBef>
                <a:spcPts val="0"/>
              </a:spcBef>
              <a:buNone/>
              <a:defRPr lang="de-DE" sz="6000" cap="all" baseline="0">
                <a:solidFill>
                  <a:schemeClr val="bg1"/>
                </a:solidFill>
                <a:latin typeface="+mj-lt"/>
              </a:defRPr>
            </a:lvl7pPr>
            <a:lvl8pPr marL="0" indent="0" latinLnBrk="0">
              <a:spcBef>
                <a:spcPts val="0"/>
              </a:spcBef>
              <a:buNone/>
              <a:defRPr lang="de-DE" sz="6000" cap="all" baseline="0">
                <a:solidFill>
                  <a:schemeClr val="bg1"/>
                </a:solidFill>
                <a:latin typeface="+mj-lt"/>
              </a:defRPr>
            </a:lvl8pPr>
            <a:lvl9pPr marL="0" indent="0" latinLnBrk="0">
              <a:spcBef>
                <a:spcPts val="0"/>
              </a:spcBef>
              <a:buNone/>
              <a:defRPr lang="de-DE" sz="6000" cap="all" baseline="0">
                <a:solidFill>
                  <a:schemeClr val="bg1"/>
                </a:solidFill>
                <a:latin typeface="+mj-lt"/>
              </a:defRPr>
            </a:lvl9pPr>
          </a:lstStyle>
          <a:p>
            <a:pPr lvl="0"/>
            <a:r>
              <a:rPr lang="de-DE" dirty="0"/>
              <a:t>Überschrift</a:t>
            </a:r>
          </a:p>
        </p:txBody>
      </p:sp>
      <p:sp>
        <p:nvSpPr>
          <p:cNvPr id="21" name="Inhaltsplatzhalter 17"/>
          <p:cNvSpPr>
            <a:spLocks noGrp="1"/>
          </p:cNvSpPr>
          <p:nvPr userDrawn="1">
            <p:ph sz="quarter" idx="26" hasCustomPrompt="1"/>
          </p:nvPr>
        </p:nvSpPr>
        <p:spPr>
          <a:xfrm>
            <a:off x="1174552" y="24216361"/>
            <a:ext cx="13048488" cy="7263385"/>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62" name="Rechteck 61"/>
          <p:cNvSpPr/>
          <p:nvPr userDrawn="1"/>
        </p:nvSpPr>
        <p:spPr>
          <a:xfrm>
            <a:off x="15416784" y="6172200"/>
            <a:ext cx="13048488"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Textplatzhalter 6"/>
          <p:cNvSpPr>
            <a:spLocks noGrp="1"/>
          </p:cNvSpPr>
          <p:nvPr userDrawn="1">
            <p:ph type="body" sz="quarter" idx="21" hasCustomPrompt="1"/>
          </p:nvPr>
        </p:nvSpPr>
        <p:spPr>
          <a:xfrm>
            <a:off x="15416784" y="5854273"/>
            <a:ext cx="13048488" cy="1260902"/>
          </a:xfrm>
          <a:prstGeom prst="rect">
            <a:avLst/>
          </a:prstGeom>
          <a:noFill/>
        </p:spPr>
        <p:txBody>
          <a:bodyPr lIns="365760" anchor="b">
            <a:noAutofit/>
          </a:bodyPr>
          <a:lstStyle>
            <a:lvl1pPr marL="0" indent="0" latinLnBrk="0">
              <a:spcBef>
                <a:spcPts val="0"/>
              </a:spcBef>
              <a:buNone/>
              <a:defRPr lang="de-DE" sz="6000" cap="none" baseline="0">
                <a:solidFill>
                  <a:schemeClr val="bg1"/>
                </a:solidFill>
                <a:latin typeface="+mj-lt"/>
              </a:defRPr>
            </a:lvl1pPr>
            <a:lvl2pPr marL="0" indent="0" latinLnBrk="0">
              <a:spcBef>
                <a:spcPts val="0"/>
              </a:spcBef>
              <a:buNone/>
              <a:defRPr lang="de-DE" sz="6000" cap="all" baseline="0">
                <a:solidFill>
                  <a:schemeClr val="bg1"/>
                </a:solidFill>
                <a:latin typeface="+mj-lt"/>
              </a:defRPr>
            </a:lvl2pPr>
            <a:lvl3pPr marL="0" indent="0" latinLnBrk="0">
              <a:spcBef>
                <a:spcPts val="0"/>
              </a:spcBef>
              <a:buNone/>
              <a:defRPr lang="de-DE" sz="6000" cap="all" baseline="0">
                <a:solidFill>
                  <a:schemeClr val="bg1"/>
                </a:solidFill>
                <a:latin typeface="+mj-lt"/>
              </a:defRPr>
            </a:lvl3pPr>
            <a:lvl4pPr marL="0" indent="0" latinLnBrk="0">
              <a:spcBef>
                <a:spcPts val="0"/>
              </a:spcBef>
              <a:buNone/>
              <a:defRPr lang="de-DE" sz="6000" cap="all" baseline="0">
                <a:solidFill>
                  <a:schemeClr val="bg1"/>
                </a:solidFill>
                <a:latin typeface="+mj-lt"/>
              </a:defRPr>
            </a:lvl4pPr>
            <a:lvl5pPr marL="0" indent="0" latinLnBrk="0">
              <a:spcBef>
                <a:spcPts val="0"/>
              </a:spcBef>
              <a:buNone/>
              <a:defRPr lang="de-DE" sz="6000" cap="all" baseline="0">
                <a:solidFill>
                  <a:schemeClr val="bg1"/>
                </a:solidFill>
                <a:latin typeface="+mj-lt"/>
              </a:defRPr>
            </a:lvl5pPr>
            <a:lvl6pPr marL="0" indent="0" latinLnBrk="0">
              <a:spcBef>
                <a:spcPts val="0"/>
              </a:spcBef>
              <a:buNone/>
              <a:defRPr lang="de-DE" sz="6000" cap="all" baseline="0">
                <a:solidFill>
                  <a:schemeClr val="bg1"/>
                </a:solidFill>
                <a:latin typeface="+mj-lt"/>
              </a:defRPr>
            </a:lvl6pPr>
            <a:lvl7pPr marL="0" indent="0" latinLnBrk="0">
              <a:spcBef>
                <a:spcPts val="0"/>
              </a:spcBef>
              <a:buNone/>
              <a:defRPr lang="de-DE" sz="6000" cap="all" baseline="0">
                <a:solidFill>
                  <a:schemeClr val="bg1"/>
                </a:solidFill>
                <a:latin typeface="+mj-lt"/>
              </a:defRPr>
            </a:lvl7pPr>
            <a:lvl8pPr marL="0" indent="0" latinLnBrk="0">
              <a:spcBef>
                <a:spcPts val="0"/>
              </a:spcBef>
              <a:buNone/>
              <a:defRPr lang="de-DE" sz="6000" cap="all" baseline="0">
                <a:solidFill>
                  <a:schemeClr val="bg1"/>
                </a:solidFill>
                <a:latin typeface="+mj-lt"/>
              </a:defRPr>
            </a:lvl8pPr>
            <a:lvl9pPr marL="0" indent="0" latinLnBrk="0">
              <a:spcBef>
                <a:spcPts val="0"/>
              </a:spcBef>
              <a:buNone/>
              <a:defRPr lang="de-DE" sz="6000" cap="all" baseline="0">
                <a:solidFill>
                  <a:schemeClr val="bg1"/>
                </a:solidFill>
                <a:latin typeface="+mj-lt"/>
              </a:defRPr>
            </a:lvl9pPr>
          </a:lstStyle>
          <a:p>
            <a:pPr lvl="0"/>
            <a:r>
              <a:rPr lang="de-DE" dirty="0"/>
              <a:t>Überschrift</a:t>
            </a:r>
          </a:p>
        </p:txBody>
      </p:sp>
      <p:sp>
        <p:nvSpPr>
          <p:cNvPr id="22" name="Inhaltsplatzhalter 17"/>
          <p:cNvSpPr>
            <a:spLocks noGrp="1"/>
          </p:cNvSpPr>
          <p:nvPr userDrawn="1">
            <p:ph sz="quarter" idx="27" hasCustomPrompt="1"/>
          </p:nvPr>
        </p:nvSpPr>
        <p:spPr>
          <a:xfrm>
            <a:off x="15416784" y="7086600"/>
            <a:ext cx="13048488" cy="4926126"/>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18" name="Inhaltsplatzhalter 17"/>
          <p:cNvSpPr>
            <a:spLocks noGrp="1"/>
          </p:cNvSpPr>
          <p:nvPr userDrawn="1">
            <p:ph sz="quarter" idx="23" hasCustomPrompt="1"/>
          </p:nvPr>
        </p:nvSpPr>
        <p:spPr>
          <a:xfrm>
            <a:off x="15416784" y="12456478"/>
            <a:ext cx="13048488" cy="6172200"/>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57" name="Inhaltsplatzhalter 17"/>
          <p:cNvSpPr>
            <a:spLocks noGrp="1"/>
          </p:cNvSpPr>
          <p:nvPr>
            <p:ph sz="quarter" idx="37" hasCustomPrompt="1"/>
          </p:nvPr>
        </p:nvSpPr>
        <p:spPr>
          <a:xfrm>
            <a:off x="15416784" y="19072430"/>
            <a:ext cx="13048488" cy="3918814"/>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3" name="Rechteck 62"/>
          <p:cNvSpPr/>
          <p:nvPr userDrawn="1"/>
        </p:nvSpPr>
        <p:spPr>
          <a:xfrm>
            <a:off x="15416784" y="23298912"/>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extplatzhalter 6"/>
          <p:cNvSpPr>
            <a:spLocks noGrp="1"/>
          </p:cNvSpPr>
          <p:nvPr userDrawn="1">
            <p:ph type="body" sz="quarter" idx="29" hasCustomPrompt="1"/>
          </p:nvPr>
        </p:nvSpPr>
        <p:spPr>
          <a:xfrm>
            <a:off x="15416784" y="22991236"/>
            <a:ext cx="13048488" cy="1253699"/>
          </a:xfrm>
          <a:prstGeom prst="rect">
            <a:avLst/>
          </a:prstGeom>
          <a:noFill/>
        </p:spPr>
        <p:txBody>
          <a:bodyPr lIns="365760" anchor="b">
            <a:noAutofit/>
          </a:bodyPr>
          <a:lstStyle>
            <a:lvl1pPr marL="0" indent="0" latinLnBrk="0">
              <a:spcBef>
                <a:spcPts val="0"/>
              </a:spcBef>
              <a:buNone/>
              <a:defRPr lang="de-DE" sz="6000" cap="none" baseline="0">
                <a:solidFill>
                  <a:schemeClr val="bg1"/>
                </a:solidFill>
                <a:latin typeface="+mj-lt"/>
              </a:defRPr>
            </a:lvl1pPr>
            <a:lvl2pPr marL="0" indent="0" latinLnBrk="0">
              <a:spcBef>
                <a:spcPts val="0"/>
              </a:spcBef>
              <a:buNone/>
              <a:defRPr lang="de-DE" sz="6000" cap="all" baseline="0">
                <a:solidFill>
                  <a:schemeClr val="bg1"/>
                </a:solidFill>
                <a:latin typeface="+mj-lt"/>
              </a:defRPr>
            </a:lvl2pPr>
            <a:lvl3pPr marL="0" indent="0" latinLnBrk="0">
              <a:spcBef>
                <a:spcPts val="0"/>
              </a:spcBef>
              <a:buNone/>
              <a:defRPr lang="de-DE" sz="6000" cap="all" baseline="0">
                <a:solidFill>
                  <a:schemeClr val="bg1"/>
                </a:solidFill>
                <a:latin typeface="+mj-lt"/>
              </a:defRPr>
            </a:lvl3pPr>
            <a:lvl4pPr marL="0" indent="0" latinLnBrk="0">
              <a:spcBef>
                <a:spcPts val="0"/>
              </a:spcBef>
              <a:buNone/>
              <a:defRPr lang="de-DE" sz="6000" cap="all" baseline="0">
                <a:solidFill>
                  <a:schemeClr val="bg1"/>
                </a:solidFill>
                <a:latin typeface="+mj-lt"/>
              </a:defRPr>
            </a:lvl4pPr>
            <a:lvl5pPr marL="0" indent="0" latinLnBrk="0">
              <a:spcBef>
                <a:spcPts val="0"/>
              </a:spcBef>
              <a:buNone/>
              <a:defRPr lang="de-DE" sz="6000" cap="all" baseline="0">
                <a:solidFill>
                  <a:schemeClr val="bg1"/>
                </a:solidFill>
                <a:latin typeface="+mj-lt"/>
              </a:defRPr>
            </a:lvl5pPr>
            <a:lvl6pPr marL="0" indent="0" latinLnBrk="0">
              <a:spcBef>
                <a:spcPts val="0"/>
              </a:spcBef>
              <a:buNone/>
              <a:defRPr lang="de-DE" sz="6000" cap="all" baseline="0">
                <a:solidFill>
                  <a:schemeClr val="bg1"/>
                </a:solidFill>
                <a:latin typeface="+mj-lt"/>
              </a:defRPr>
            </a:lvl6pPr>
            <a:lvl7pPr marL="0" indent="0" latinLnBrk="0">
              <a:spcBef>
                <a:spcPts val="0"/>
              </a:spcBef>
              <a:buNone/>
              <a:defRPr lang="de-DE" sz="6000" cap="all" baseline="0">
                <a:solidFill>
                  <a:schemeClr val="bg1"/>
                </a:solidFill>
                <a:latin typeface="+mj-lt"/>
              </a:defRPr>
            </a:lvl7pPr>
            <a:lvl8pPr marL="0" indent="0" latinLnBrk="0">
              <a:spcBef>
                <a:spcPts val="0"/>
              </a:spcBef>
              <a:buNone/>
              <a:defRPr lang="de-DE" sz="6000" cap="all" baseline="0">
                <a:solidFill>
                  <a:schemeClr val="bg1"/>
                </a:solidFill>
                <a:latin typeface="+mj-lt"/>
              </a:defRPr>
            </a:lvl8pPr>
            <a:lvl9pPr marL="0" indent="0" latinLnBrk="0">
              <a:spcBef>
                <a:spcPts val="0"/>
              </a:spcBef>
              <a:buNone/>
              <a:defRPr lang="de-DE" sz="6000" cap="all" baseline="0">
                <a:solidFill>
                  <a:schemeClr val="bg1"/>
                </a:solidFill>
                <a:latin typeface="+mj-lt"/>
              </a:defRPr>
            </a:lvl9pPr>
          </a:lstStyle>
          <a:p>
            <a:pPr lvl="0"/>
            <a:r>
              <a:rPr lang="de-DE" dirty="0"/>
              <a:t>Überschrift</a:t>
            </a:r>
          </a:p>
        </p:txBody>
      </p:sp>
      <p:sp>
        <p:nvSpPr>
          <p:cNvPr id="64" name="Rechteck 63"/>
          <p:cNvSpPr/>
          <p:nvPr userDrawn="1"/>
        </p:nvSpPr>
        <p:spPr>
          <a:xfrm>
            <a:off x="29644848" y="6172200"/>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Inhaltsplatzhalter 17"/>
          <p:cNvSpPr>
            <a:spLocks noGrp="1"/>
          </p:cNvSpPr>
          <p:nvPr userDrawn="1">
            <p:ph sz="quarter" idx="30" hasCustomPrompt="1"/>
          </p:nvPr>
        </p:nvSpPr>
        <p:spPr>
          <a:xfrm>
            <a:off x="15416784" y="24216361"/>
            <a:ext cx="13048488" cy="7260336"/>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26" name="Textplatzhalter 6"/>
          <p:cNvSpPr>
            <a:spLocks noGrp="1"/>
          </p:cNvSpPr>
          <p:nvPr userDrawn="1">
            <p:ph type="body" sz="quarter" idx="31" hasCustomPrompt="1"/>
          </p:nvPr>
        </p:nvSpPr>
        <p:spPr>
          <a:xfrm>
            <a:off x="29644848" y="5854274"/>
            <a:ext cx="13048488" cy="1260902"/>
          </a:xfrm>
          <a:prstGeom prst="rect">
            <a:avLst/>
          </a:prstGeom>
          <a:noFill/>
        </p:spPr>
        <p:txBody>
          <a:bodyPr lIns="365760" anchor="b">
            <a:noAutofit/>
          </a:bodyPr>
          <a:lstStyle>
            <a:lvl1pPr marL="0" indent="0" latinLnBrk="0">
              <a:spcBef>
                <a:spcPts val="0"/>
              </a:spcBef>
              <a:buNone/>
              <a:defRPr lang="de-DE" sz="6000" cap="none" baseline="0">
                <a:solidFill>
                  <a:schemeClr val="bg1"/>
                </a:solidFill>
                <a:latin typeface="+mj-lt"/>
              </a:defRPr>
            </a:lvl1pPr>
            <a:lvl2pPr marL="0" indent="0" latinLnBrk="0">
              <a:spcBef>
                <a:spcPts val="0"/>
              </a:spcBef>
              <a:buNone/>
              <a:defRPr lang="de-DE" sz="6000" cap="all" baseline="0">
                <a:solidFill>
                  <a:schemeClr val="bg1"/>
                </a:solidFill>
                <a:latin typeface="+mj-lt"/>
              </a:defRPr>
            </a:lvl2pPr>
            <a:lvl3pPr marL="0" indent="0" latinLnBrk="0">
              <a:spcBef>
                <a:spcPts val="0"/>
              </a:spcBef>
              <a:buNone/>
              <a:defRPr lang="de-DE" sz="6000" cap="all" baseline="0">
                <a:solidFill>
                  <a:schemeClr val="bg1"/>
                </a:solidFill>
                <a:latin typeface="+mj-lt"/>
              </a:defRPr>
            </a:lvl3pPr>
            <a:lvl4pPr marL="0" indent="0" latinLnBrk="0">
              <a:spcBef>
                <a:spcPts val="0"/>
              </a:spcBef>
              <a:buNone/>
              <a:defRPr lang="de-DE" sz="6000" cap="all" baseline="0">
                <a:solidFill>
                  <a:schemeClr val="bg1"/>
                </a:solidFill>
                <a:latin typeface="+mj-lt"/>
              </a:defRPr>
            </a:lvl4pPr>
            <a:lvl5pPr marL="0" indent="0" latinLnBrk="0">
              <a:spcBef>
                <a:spcPts val="0"/>
              </a:spcBef>
              <a:buNone/>
              <a:defRPr lang="de-DE" sz="6000" cap="all" baseline="0">
                <a:solidFill>
                  <a:schemeClr val="bg1"/>
                </a:solidFill>
                <a:latin typeface="+mj-lt"/>
              </a:defRPr>
            </a:lvl5pPr>
            <a:lvl6pPr marL="0" indent="0" latinLnBrk="0">
              <a:spcBef>
                <a:spcPts val="0"/>
              </a:spcBef>
              <a:buNone/>
              <a:defRPr lang="de-DE" sz="6000" cap="all" baseline="0">
                <a:solidFill>
                  <a:schemeClr val="bg1"/>
                </a:solidFill>
                <a:latin typeface="+mj-lt"/>
              </a:defRPr>
            </a:lvl6pPr>
            <a:lvl7pPr marL="0" indent="0" latinLnBrk="0">
              <a:spcBef>
                <a:spcPts val="0"/>
              </a:spcBef>
              <a:buNone/>
              <a:defRPr lang="de-DE" sz="6000" cap="all" baseline="0">
                <a:solidFill>
                  <a:schemeClr val="bg1"/>
                </a:solidFill>
                <a:latin typeface="+mj-lt"/>
              </a:defRPr>
            </a:lvl7pPr>
            <a:lvl8pPr marL="0" indent="0" latinLnBrk="0">
              <a:spcBef>
                <a:spcPts val="0"/>
              </a:spcBef>
              <a:buNone/>
              <a:defRPr lang="de-DE" sz="6000" cap="all" baseline="0">
                <a:solidFill>
                  <a:schemeClr val="bg1"/>
                </a:solidFill>
                <a:latin typeface="+mj-lt"/>
              </a:defRPr>
            </a:lvl8pPr>
            <a:lvl9pPr marL="0" indent="0" latinLnBrk="0">
              <a:spcBef>
                <a:spcPts val="0"/>
              </a:spcBef>
              <a:buNone/>
              <a:defRPr lang="de-DE" sz="6000" cap="all" baseline="0">
                <a:solidFill>
                  <a:schemeClr val="bg1"/>
                </a:solidFill>
                <a:latin typeface="+mj-lt"/>
              </a:defRPr>
            </a:lvl9pPr>
          </a:lstStyle>
          <a:p>
            <a:pPr lvl="0"/>
            <a:r>
              <a:rPr lang="de-DE" dirty="0"/>
              <a:t>Überschrift</a:t>
            </a:r>
          </a:p>
        </p:txBody>
      </p:sp>
      <p:sp>
        <p:nvSpPr>
          <p:cNvPr id="27" name="Inhaltsplatzhalter 17"/>
          <p:cNvSpPr>
            <a:spLocks noGrp="1"/>
          </p:cNvSpPr>
          <p:nvPr userDrawn="1">
            <p:ph sz="quarter" idx="32" hasCustomPrompt="1"/>
          </p:nvPr>
        </p:nvSpPr>
        <p:spPr>
          <a:xfrm>
            <a:off x="29644848" y="7086600"/>
            <a:ext cx="13048488" cy="7315200"/>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28" name="Inhaltsplatzhalter 17"/>
          <p:cNvSpPr>
            <a:spLocks noGrp="1"/>
          </p:cNvSpPr>
          <p:nvPr userDrawn="1">
            <p:ph sz="quarter" idx="33" hasCustomPrompt="1"/>
          </p:nvPr>
        </p:nvSpPr>
        <p:spPr>
          <a:xfrm>
            <a:off x="29644848" y="15251886"/>
            <a:ext cx="13048488" cy="7315200"/>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65" name="Rechteck 64"/>
          <p:cNvSpPr/>
          <p:nvPr userDrawn="1"/>
        </p:nvSpPr>
        <p:spPr>
          <a:xfrm>
            <a:off x="29644848" y="23298912"/>
            <a:ext cx="13048488"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Textplatzhalter 6"/>
          <p:cNvSpPr>
            <a:spLocks noGrp="1"/>
          </p:cNvSpPr>
          <p:nvPr userDrawn="1">
            <p:ph type="body" sz="quarter" idx="34" hasCustomPrompt="1"/>
          </p:nvPr>
        </p:nvSpPr>
        <p:spPr>
          <a:xfrm>
            <a:off x="29644848" y="22991236"/>
            <a:ext cx="13048488" cy="1253699"/>
          </a:xfrm>
          <a:prstGeom prst="rect">
            <a:avLst/>
          </a:prstGeom>
          <a:noFill/>
        </p:spPr>
        <p:txBody>
          <a:bodyPr lIns="365760" anchor="b">
            <a:noAutofit/>
          </a:bodyPr>
          <a:lstStyle>
            <a:lvl1pPr marL="0" indent="0" latinLnBrk="0">
              <a:spcBef>
                <a:spcPts val="0"/>
              </a:spcBef>
              <a:buNone/>
              <a:defRPr lang="de-DE" sz="6000" cap="none" baseline="0">
                <a:solidFill>
                  <a:schemeClr val="bg1"/>
                </a:solidFill>
                <a:latin typeface="+mj-lt"/>
              </a:defRPr>
            </a:lvl1pPr>
            <a:lvl2pPr marL="0" indent="0" latinLnBrk="0">
              <a:spcBef>
                <a:spcPts val="0"/>
              </a:spcBef>
              <a:buNone/>
              <a:defRPr lang="de-DE" sz="6000" cap="all" baseline="0">
                <a:solidFill>
                  <a:schemeClr val="bg1"/>
                </a:solidFill>
                <a:latin typeface="+mj-lt"/>
              </a:defRPr>
            </a:lvl2pPr>
            <a:lvl3pPr marL="0" indent="0" latinLnBrk="0">
              <a:spcBef>
                <a:spcPts val="0"/>
              </a:spcBef>
              <a:buNone/>
              <a:defRPr lang="de-DE" sz="6000" cap="all" baseline="0">
                <a:solidFill>
                  <a:schemeClr val="bg1"/>
                </a:solidFill>
                <a:latin typeface="+mj-lt"/>
              </a:defRPr>
            </a:lvl3pPr>
            <a:lvl4pPr marL="0" indent="0" latinLnBrk="0">
              <a:spcBef>
                <a:spcPts val="0"/>
              </a:spcBef>
              <a:buNone/>
              <a:defRPr lang="de-DE" sz="6000" cap="all" baseline="0">
                <a:solidFill>
                  <a:schemeClr val="bg1"/>
                </a:solidFill>
                <a:latin typeface="+mj-lt"/>
              </a:defRPr>
            </a:lvl4pPr>
            <a:lvl5pPr marL="0" indent="0" latinLnBrk="0">
              <a:spcBef>
                <a:spcPts val="0"/>
              </a:spcBef>
              <a:buNone/>
              <a:defRPr lang="de-DE" sz="6000" cap="all" baseline="0">
                <a:solidFill>
                  <a:schemeClr val="bg1"/>
                </a:solidFill>
                <a:latin typeface="+mj-lt"/>
              </a:defRPr>
            </a:lvl5pPr>
            <a:lvl6pPr marL="0" indent="0" latinLnBrk="0">
              <a:spcBef>
                <a:spcPts val="0"/>
              </a:spcBef>
              <a:buNone/>
              <a:defRPr lang="de-DE" sz="6000" cap="all" baseline="0">
                <a:solidFill>
                  <a:schemeClr val="bg1"/>
                </a:solidFill>
                <a:latin typeface="+mj-lt"/>
              </a:defRPr>
            </a:lvl6pPr>
            <a:lvl7pPr marL="0" indent="0" latinLnBrk="0">
              <a:spcBef>
                <a:spcPts val="0"/>
              </a:spcBef>
              <a:buNone/>
              <a:defRPr lang="de-DE" sz="6000" cap="all" baseline="0">
                <a:solidFill>
                  <a:schemeClr val="bg1"/>
                </a:solidFill>
                <a:latin typeface="+mj-lt"/>
              </a:defRPr>
            </a:lvl7pPr>
            <a:lvl8pPr marL="0" indent="0" latinLnBrk="0">
              <a:spcBef>
                <a:spcPts val="0"/>
              </a:spcBef>
              <a:buNone/>
              <a:defRPr lang="de-DE" sz="6000" cap="all" baseline="0">
                <a:solidFill>
                  <a:schemeClr val="bg1"/>
                </a:solidFill>
                <a:latin typeface="+mj-lt"/>
              </a:defRPr>
            </a:lvl8pPr>
            <a:lvl9pPr marL="0" indent="0" latinLnBrk="0">
              <a:spcBef>
                <a:spcPts val="0"/>
              </a:spcBef>
              <a:buNone/>
              <a:defRPr lang="de-DE" sz="6000" cap="all" baseline="0">
                <a:solidFill>
                  <a:schemeClr val="bg1"/>
                </a:solidFill>
                <a:latin typeface="+mj-lt"/>
              </a:defRPr>
            </a:lvl9pPr>
          </a:lstStyle>
          <a:p>
            <a:pPr lvl="0"/>
            <a:r>
              <a:rPr lang="de-DE" dirty="0"/>
              <a:t>Überschrift</a:t>
            </a:r>
          </a:p>
        </p:txBody>
      </p:sp>
      <p:sp>
        <p:nvSpPr>
          <p:cNvPr id="30" name="Inhaltsplatzhalter 17"/>
          <p:cNvSpPr>
            <a:spLocks noGrp="1"/>
          </p:cNvSpPr>
          <p:nvPr userDrawn="1">
            <p:ph sz="quarter" idx="35" hasCustomPrompt="1"/>
          </p:nvPr>
        </p:nvSpPr>
        <p:spPr>
          <a:xfrm>
            <a:off x="29644848" y="24216361"/>
            <a:ext cx="13048488" cy="7260336"/>
          </a:xfrm>
        </p:spPr>
        <p:txBody>
          <a:bodyPr lIns="365760" tIns="182880"/>
          <a:lstStyle>
            <a:lvl1pPr latinLnBrk="0">
              <a:buClr>
                <a:schemeClr val="accent1"/>
              </a:buClr>
              <a:defRPr lang="de-DE" baseline="0"/>
            </a:lvl1pPr>
            <a:lvl2pPr latinLnBrk="0">
              <a:buClr>
                <a:schemeClr val="accent1"/>
              </a:buClr>
              <a:defRPr lang="de-DE"/>
            </a:lvl2pPr>
            <a:lvl3pPr latinLnBrk="0">
              <a:buClr>
                <a:schemeClr val="accent1"/>
              </a:buClr>
              <a:defRPr lang="de-DE"/>
            </a:lvl3pPr>
            <a:lvl4pPr latinLnBrk="0">
              <a:buClr>
                <a:schemeClr val="accent1"/>
              </a:buClr>
              <a:defRPr lang="de-DE"/>
            </a:lvl4pPr>
            <a:lvl5pPr latinLnBrk="0">
              <a:buClr>
                <a:schemeClr val="accent1"/>
              </a:buClr>
              <a:defRPr lang="de-DE"/>
            </a:lvl5pPr>
            <a:lvl6pPr latinLnBrk="0">
              <a:buClr>
                <a:schemeClr val="accent1"/>
              </a:buClr>
              <a:defRPr lang="de-DE"/>
            </a:lvl6pPr>
            <a:lvl7pPr latinLnBrk="0">
              <a:buClr>
                <a:schemeClr val="accent1"/>
              </a:buClr>
              <a:defRPr lang="de-DE"/>
            </a:lvl7pPr>
            <a:lvl8pPr latinLnBrk="0">
              <a:buClr>
                <a:schemeClr val="accent1"/>
              </a:buClr>
              <a:defRPr lang="de-DE"/>
            </a:lvl8pPr>
            <a:lvl9pPr latinLnBrk="0">
              <a:buClr>
                <a:schemeClr val="accent1"/>
              </a:buClr>
              <a:defRPr lang="de-DE"/>
            </a:lvl9pPr>
          </a:lstStyle>
          <a:p>
            <a:pPr lvl="0"/>
            <a:r>
              <a:rPr lang="de-DE" dirty="0"/>
              <a:t>Verwenden Sie diesen Platzhalter, um Text oder andere Inhalte hinzuzufügen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48" name="Zeil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49" name="Rechteck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Zeil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1" name="Rechteck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2" name="Zeil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3" name="Rechteck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Zeil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5" name="Rechteck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Zeil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3" name="Datumsplatzhalter 2"/>
          <p:cNvSpPr>
            <a:spLocks noGrp="1"/>
          </p:cNvSpPr>
          <p:nvPr userDrawn="1">
            <p:ph type="dt" sz="half" idx="10"/>
          </p:nvPr>
        </p:nvSpPr>
        <p:spPr/>
        <p:txBody>
          <a:bodyPr/>
          <a:lstStyle/>
          <a:p>
            <a:fld id="{ECAA57DF-1C19-4726-AB84-014692BAD8F5}" type="datetimeFigureOut">
              <a:rPr lang="de-DE" smtClean="0"/>
              <a:t>27.11.2013</a:t>
            </a:fld>
            <a:endParaRPr lang="de-DE" dirty="0"/>
          </a:p>
        </p:txBody>
      </p:sp>
      <p:sp>
        <p:nvSpPr>
          <p:cNvPr id="4" name="Fußzeilenplatzhalter 3"/>
          <p:cNvSpPr>
            <a:spLocks noGrp="1"/>
          </p:cNvSpPr>
          <p:nvPr userDrawn="1">
            <p:ph type="ftr" sz="quarter" idx="11"/>
          </p:nvPr>
        </p:nvSpPr>
        <p:spPr/>
        <p:txBody>
          <a:bodyPr/>
          <a:lstStyle/>
          <a:p>
            <a:endParaRPr lang="de-DE" dirty="0"/>
          </a:p>
        </p:txBody>
      </p:sp>
      <p:sp>
        <p:nvSpPr>
          <p:cNvPr id="5" name="Foliennummernplatzhalter 4"/>
          <p:cNvSpPr>
            <a:spLocks noGrp="1"/>
          </p:cNvSpPr>
          <p:nvPr userDrawn="1">
            <p:ph type="sldNum" sz="quarter" idx="12"/>
          </p:nvPr>
        </p:nvSpPr>
        <p:spPr/>
        <p:txBody>
          <a:bodyPr/>
          <a:lstStyle/>
          <a:p>
            <a:fld id="{91B4C631-C489-4C11-812F-2172FBEAE82B}" type="slidenum">
              <a:rPr lang="de-DE" smtClean="0"/>
              <a:t>‹Nr.›</a:t>
            </a:fld>
            <a:endParaRPr lang="de-DE" dirty="0"/>
          </a:p>
        </p:txBody>
      </p:sp>
      <p:sp>
        <p:nvSpPr>
          <p:cNvPr id="40" name="Zeil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46" name="Zeil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de-DE" dirty="0"/>
          </a:p>
        </p:txBody>
      </p:sp>
      <p:sp>
        <p:nvSpPr>
          <p:cNvPr id="7" name="Rechteck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platzhalter 1"/>
          <p:cNvSpPr>
            <a:spLocks noGrp="1"/>
          </p:cNvSpPr>
          <p:nvPr>
            <p:ph type="title"/>
          </p:nvPr>
        </p:nvSpPr>
        <p:spPr bwMode="auto">
          <a:xfrm>
            <a:off x="2209800" y="753035"/>
            <a:ext cx="35661600" cy="2980765"/>
          </a:xfrm>
          <a:prstGeom prst="rect">
            <a:avLst/>
          </a:prstGeom>
        </p:spPr>
        <p:txBody>
          <a:bodyPr vert="horz" lIns="91440" tIns="45720" rIns="91440" bIns="45720" rtlCol="0" anchor="b">
            <a:normAutofit/>
          </a:bodyPr>
          <a:lstStyle/>
          <a:p>
            <a:r>
              <a:rPr lang="de-DE" dirty="0"/>
              <a:t>Titelmasterformat durch Klicken bearbeiten</a:t>
            </a:r>
          </a:p>
        </p:txBody>
      </p:sp>
      <p:sp>
        <p:nvSpPr>
          <p:cNvPr id="3" name="Textplatzhalt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de-DE" dirty="0" smtClean="0"/>
              <a:t>Textmasterformat bearbeiten</a:t>
            </a:r>
            <a:endParaRPr lang="de-DE" dirty="0"/>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latinLnBrk="0">
              <a:defRPr lang="de-DE" sz="1600">
                <a:solidFill>
                  <a:schemeClr val="tx1">
                    <a:tint val="75000"/>
                  </a:schemeClr>
                </a:solidFill>
              </a:defRPr>
            </a:lvl1pPr>
          </a:lstStyle>
          <a:p>
            <a:fld id="{ECAA57DF-1C19-4726-AB84-014692BAD8F5}" type="datetimeFigureOut">
              <a:rPr lang="de-DE" smtClean="0"/>
              <a:pPr/>
              <a:t>27.11.2013</a:t>
            </a:fld>
            <a:endParaRPr lang="de-DE" dirty="0"/>
          </a:p>
        </p:txBody>
      </p:sp>
      <p:sp>
        <p:nvSpPr>
          <p:cNvPr id="5" name="Fußzeilenplatzhalt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latinLnBrk="0">
              <a:defRPr lang="de-DE" sz="16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latinLnBrk="0">
              <a:defRPr lang="de-DE" sz="1600">
                <a:solidFill>
                  <a:schemeClr val="tx1">
                    <a:tint val="75000"/>
                  </a:schemeClr>
                </a:solidFill>
              </a:defRPr>
            </a:lvl1pPr>
          </a:lstStyle>
          <a:p>
            <a:fld id="{91B4C631-C489-4C11-812F-2172FBEAE82B}" type="slidenum">
              <a:rPr lang="de-DE" smtClean="0"/>
              <a:pPr/>
              <a:t>‹Nr.›</a:t>
            </a:fld>
            <a:endParaRPr lang="de-DE" dirty="0"/>
          </a:p>
        </p:txBody>
      </p:sp>
      <p:grpSp>
        <p:nvGrpSpPr>
          <p:cNvPr id="8" name="Gruppe 7"/>
          <p:cNvGrpSpPr/>
          <p:nvPr userDrawn="1"/>
        </p:nvGrpSpPr>
        <p:grpSpPr bwMode="white">
          <a:xfrm>
            <a:off x="1143000" y="0"/>
            <a:ext cx="42748200" cy="5513832"/>
            <a:chOff x="1143000" y="0"/>
            <a:chExt cx="42748200" cy="5513832"/>
          </a:xfrm>
        </p:grpSpPr>
        <p:sp>
          <p:nvSpPr>
            <p:cNvPr id="9" name="Zeil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0" name="Zeil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1" name="Zeil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lang="de-DE" sz="10600" b="0"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de-DE" sz="2400" kern="1200">
          <a:solidFill>
            <a:schemeClr val="tx1"/>
          </a:solidFill>
          <a:latin typeface="+mn-lt"/>
          <a:ea typeface="+mn-ea"/>
          <a:cs typeface="+mn-cs"/>
        </a:defRPr>
      </a:lvl9pPr>
    </p:bodyStyle>
    <p:otherStyle>
      <a:defPPr>
        <a:defRPr lang="de-DE"/>
      </a:defPPr>
      <a:lvl1pPr marL="0" algn="l" defTabSz="4389120" rtl="0" eaLnBrk="1" latinLnBrk="0" hangingPunct="1">
        <a:defRPr lang="de-DE" sz="8640" kern="1200">
          <a:solidFill>
            <a:schemeClr val="tx1"/>
          </a:solidFill>
          <a:latin typeface="+mn-lt"/>
          <a:ea typeface="+mn-ea"/>
          <a:cs typeface="+mn-cs"/>
        </a:defRPr>
      </a:lvl1pPr>
      <a:lvl2pPr marL="2194560" algn="l" defTabSz="4389120" rtl="0" eaLnBrk="1" latinLnBrk="0" hangingPunct="1">
        <a:defRPr lang="de-DE" sz="8640" kern="1200">
          <a:solidFill>
            <a:schemeClr val="tx1"/>
          </a:solidFill>
          <a:latin typeface="+mn-lt"/>
          <a:ea typeface="+mn-ea"/>
          <a:cs typeface="+mn-cs"/>
        </a:defRPr>
      </a:lvl2pPr>
      <a:lvl3pPr marL="4389120" algn="l" defTabSz="4389120" rtl="0" eaLnBrk="1" latinLnBrk="0" hangingPunct="1">
        <a:defRPr lang="de-DE" sz="8640" kern="1200">
          <a:solidFill>
            <a:schemeClr val="tx1"/>
          </a:solidFill>
          <a:latin typeface="+mn-lt"/>
          <a:ea typeface="+mn-ea"/>
          <a:cs typeface="+mn-cs"/>
        </a:defRPr>
      </a:lvl3pPr>
      <a:lvl4pPr marL="6583680" algn="l" defTabSz="4389120" rtl="0" eaLnBrk="1" latinLnBrk="0" hangingPunct="1">
        <a:defRPr lang="de-DE" sz="8640" kern="1200">
          <a:solidFill>
            <a:schemeClr val="tx1"/>
          </a:solidFill>
          <a:latin typeface="+mn-lt"/>
          <a:ea typeface="+mn-ea"/>
          <a:cs typeface="+mn-cs"/>
        </a:defRPr>
      </a:lvl4pPr>
      <a:lvl5pPr marL="8778240" algn="l" defTabSz="4389120" rtl="0" eaLnBrk="1" latinLnBrk="0" hangingPunct="1">
        <a:defRPr lang="de-DE" sz="8640" kern="1200">
          <a:solidFill>
            <a:schemeClr val="tx1"/>
          </a:solidFill>
          <a:latin typeface="+mn-lt"/>
          <a:ea typeface="+mn-ea"/>
          <a:cs typeface="+mn-cs"/>
        </a:defRPr>
      </a:lvl5pPr>
      <a:lvl6pPr marL="10972800" algn="l" defTabSz="4389120" rtl="0" eaLnBrk="1" latinLnBrk="0" hangingPunct="1">
        <a:defRPr lang="de-DE" sz="8640" kern="1200">
          <a:solidFill>
            <a:schemeClr val="tx1"/>
          </a:solidFill>
          <a:latin typeface="+mn-lt"/>
          <a:ea typeface="+mn-ea"/>
          <a:cs typeface="+mn-cs"/>
        </a:defRPr>
      </a:lvl6pPr>
      <a:lvl7pPr marL="13167360" algn="l" defTabSz="4389120" rtl="0" eaLnBrk="1" latinLnBrk="0" hangingPunct="1">
        <a:defRPr lang="de-DE" sz="8640" kern="1200">
          <a:solidFill>
            <a:schemeClr val="tx1"/>
          </a:solidFill>
          <a:latin typeface="+mn-lt"/>
          <a:ea typeface="+mn-ea"/>
          <a:cs typeface="+mn-cs"/>
        </a:defRPr>
      </a:lvl7pPr>
      <a:lvl8pPr marL="15361920" algn="l" defTabSz="4389120" rtl="0" eaLnBrk="1" latinLnBrk="0" hangingPunct="1">
        <a:defRPr lang="de-DE" sz="8640" kern="1200">
          <a:solidFill>
            <a:schemeClr val="tx1"/>
          </a:solidFill>
          <a:latin typeface="+mn-lt"/>
          <a:ea typeface="+mn-ea"/>
          <a:cs typeface="+mn-cs"/>
        </a:defRPr>
      </a:lvl8pPr>
      <a:lvl9pPr marL="17556480" algn="l" defTabSz="4389120" rtl="0" eaLnBrk="1" latinLnBrk="0" hangingPunct="1">
        <a:defRPr lang="de-DE"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Bild 73" descr="Logo" title="Beispielbild"/>
          <p:cNvPicPr>
            <a:picLocks noChangeAspect="1"/>
          </p:cNvPicPr>
          <p:nvPr/>
        </p:nvPicPr>
        <p:blipFill>
          <a:blip r:embed="rId3"/>
          <a:stretch>
            <a:fillRect/>
          </a:stretch>
        </p:blipFill>
        <p:spPr>
          <a:xfrm>
            <a:off x="39389887" y="1066800"/>
            <a:ext cx="3273032" cy="2136563"/>
          </a:xfrm>
          <a:prstGeom prst="rect">
            <a:avLst/>
          </a:prstGeom>
        </p:spPr>
      </p:pic>
      <p:sp>
        <p:nvSpPr>
          <p:cNvPr id="4" name="Titel 3"/>
          <p:cNvSpPr>
            <a:spLocks noGrp="1"/>
          </p:cNvSpPr>
          <p:nvPr>
            <p:ph type="title"/>
          </p:nvPr>
        </p:nvSpPr>
        <p:spPr/>
        <p:txBody>
          <a:bodyPr>
            <a:normAutofit fontScale="90000"/>
          </a:bodyPr>
          <a:lstStyle/>
          <a:p>
            <a:r>
              <a:rPr lang="de-DE" dirty="0"/>
              <a:t>[Postertitel] Lorem ipsum dolor sit amet, consectetuer adipiscing elit maecenas porttitor congue massa fusce</a:t>
            </a:r>
          </a:p>
        </p:txBody>
      </p:sp>
      <p:sp>
        <p:nvSpPr>
          <p:cNvPr id="23" name="Textplatzhalter 22"/>
          <p:cNvSpPr>
            <a:spLocks noGrp="1"/>
          </p:cNvSpPr>
          <p:nvPr>
            <p:ph type="body" sz="quarter" idx="36"/>
          </p:nvPr>
        </p:nvSpPr>
        <p:spPr/>
        <p:txBody>
          <a:bodyPr/>
          <a:lstStyle/>
          <a:p>
            <a:r>
              <a:rPr lang="de-DE" dirty="0"/>
              <a:t>[Ersetzen Sie die folgenden Namen und Titel durch diejenigen der tatsächlich beitragenden Personen] Dr. Mia Zimmermann, Dr. Bernd Skopura, Dipl. Gesundh.ökon. Gabriel Moeller und Dr. Adele Meyer</a:t>
            </a:r>
          </a:p>
          <a:p>
            <a:endParaRPr lang="de-DE" dirty="0"/>
          </a:p>
        </p:txBody>
      </p:sp>
      <p:sp>
        <p:nvSpPr>
          <p:cNvPr id="5" name="Textplatzhalter 4"/>
          <p:cNvSpPr>
            <a:spLocks noGrp="1"/>
          </p:cNvSpPr>
          <p:nvPr>
            <p:ph type="body" sz="quarter" idx="13"/>
          </p:nvPr>
        </p:nvSpPr>
        <p:spPr/>
        <p:txBody>
          <a:bodyPr/>
          <a:lstStyle/>
          <a:p>
            <a:r>
              <a:rPr lang="de-DE" dirty="0"/>
              <a:t>Exposee</a:t>
            </a:r>
          </a:p>
        </p:txBody>
      </p:sp>
      <p:sp>
        <p:nvSpPr>
          <p:cNvPr id="11" name="Inhaltsplatzhalter 10"/>
          <p:cNvSpPr>
            <a:spLocks noGrp="1"/>
          </p:cNvSpPr>
          <p:nvPr>
            <p:ph sz="quarter" idx="24"/>
          </p:nvPr>
        </p:nvSpPr>
        <p:spPr/>
        <p:txBody>
          <a:bodyPr/>
          <a:lstStyle/>
          <a:p>
            <a:r>
              <a:rPr lang="de-DE" dirty="0"/>
              <a:t>Fügen Sie das Exposee hier ein. Wenn Sie Aufzählungspunkte hinzufügen oder entfernen möchten, klicken Sie auf der Registerkarte "Start" auf die Schaltfläche "Aufzählungszeichen".</a:t>
            </a:r>
          </a:p>
        </p:txBody>
      </p:sp>
      <p:sp>
        <p:nvSpPr>
          <p:cNvPr id="7" name="Textplatzhalter 6"/>
          <p:cNvSpPr>
            <a:spLocks noGrp="1"/>
          </p:cNvSpPr>
          <p:nvPr>
            <p:ph type="body" sz="quarter" idx="17"/>
          </p:nvPr>
        </p:nvSpPr>
        <p:spPr/>
        <p:txBody>
          <a:bodyPr/>
          <a:lstStyle/>
          <a:p>
            <a:r>
              <a:rPr lang="de-DE" dirty="0"/>
              <a:t>Hintergrund</a:t>
            </a:r>
          </a:p>
        </p:txBody>
      </p:sp>
      <p:sp>
        <p:nvSpPr>
          <p:cNvPr id="12" name="Inhaltsplatzhalter 11"/>
          <p:cNvSpPr>
            <a:spLocks noGrp="1"/>
          </p:cNvSpPr>
          <p:nvPr>
            <p:ph sz="quarter" idx="25"/>
          </p:nvPr>
        </p:nvSpPr>
        <p:spPr/>
        <p:txBody>
          <a:bodyPr/>
          <a:lstStyle/>
          <a:p>
            <a:r>
              <a:rPr lang="de-DE" dirty="0"/>
              <a:t>Fügen Sie bei Bedarf einen Titel hinzu. Klicken Sie auf der Registerkarte "Start" auf die Schaltfläche "F", um Fettformatierung hinzuzufügen.</a:t>
            </a:r>
          </a:p>
          <a:p>
            <a:pPr lvl="1"/>
            <a:r>
              <a:rPr lang="de-DE" dirty="0"/>
              <a:t>Hintergrundelement</a:t>
            </a:r>
          </a:p>
          <a:p>
            <a:pPr lvl="1"/>
            <a:r>
              <a:rPr lang="de-DE" dirty="0"/>
              <a:t>Hintergrundelement</a:t>
            </a:r>
          </a:p>
          <a:p>
            <a:pPr lvl="1"/>
            <a:r>
              <a:rPr lang="de-DE" dirty="0"/>
              <a:t>Hintergrundelement</a:t>
            </a:r>
          </a:p>
          <a:p>
            <a:endParaRPr lang="de-DE" dirty="0"/>
          </a:p>
        </p:txBody>
      </p:sp>
      <p:sp>
        <p:nvSpPr>
          <p:cNvPr id="8" name="Textplatzhalter 7"/>
          <p:cNvSpPr>
            <a:spLocks noGrp="1"/>
          </p:cNvSpPr>
          <p:nvPr>
            <p:ph type="body" sz="quarter" idx="19"/>
          </p:nvPr>
        </p:nvSpPr>
        <p:spPr/>
        <p:txBody>
          <a:bodyPr/>
          <a:lstStyle/>
          <a:p>
            <a:r>
              <a:rPr lang="de-DE" dirty="0"/>
              <a:t>Zielsetzungen</a:t>
            </a:r>
          </a:p>
        </p:txBody>
      </p:sp>
      <p:sp>
        <p:nvSpPr>
          <p:cNvPr id="13" name="Inhaltsplatzhalter 12"/>
          <p:cNvSpPr>
            <a:spLocks noGrp="1"/>
          </p:cNvSpPr>
          <p:nvPr>
            <p:ph sz="quarter" idx="26"/>
          </p:nvPr>
        </p:nvSpPr>
        <p:spPr/>
        <p:txBody>
          <a:bodyPr/>
          <a:lstStyle/>
          <a:p>
            <a:r>
              <a:rPr lang="de-DE" dirty="0"/>
              <a:t>Listen Sie die Zielsetzungen hier auf.</a:t>
            </a:r>
          </a:p>
          <a:p>
            <a:r>
              <a:rPr lang="de-DE" dirty="0"/>
              <a:t>Zielsetzung 1</a:t>
            </a:r>
          </a:p>
          <a:p>
            <a:r>
              <a:rPr lang="de-DE" dirty="0"/>
              <a:t>Zielsetzung 2</a:t>
            </a:r>
          </a:p>
          <a:p>
            <a:r>
              <a:rPr lang="de-DE" dirty="0"/>
              <a:t>Zielsetzung 3</a:t>
            </a:r>
          </a:p>
        </p:txBody>
      </p:sp>
      <p:sp>
        <p:nvSpPr>
          <p:cNvPr id="9" name="Textplatzhalter 8"/>
          <p:cNvSpPr>
            <a:spLocks noGrp="1"/>
          </p:cNvSpPr>
          <p:nvPr>
            <p:ph type="body" sz="quarter" idx="21"/>
          </p:nvPr>
        </p:nvSpPr>
        <p:spPr/>
        <p:txBody>
          <a:bodyPr/>
          <a:lstStyle/>
          <a:p>
            <a:r>
              <a:rPr lang="de-DE" dirty="0"/>
              <a:t>Methoden</a:t>
            </a:r>
          </a:p>
        </p:txBody>
      </p:sp>
      <p:sp>
        <p:nvSpPr>
          <p:cNvPr id="14" name="Inhaltsplatzhalter 13"/>
          <p:cNvSpPr>
            <a:spLocks noGrp="1"/>
          </p:cNvSpPr>
          <p:nvPr>
            <p:ph sz="quarter" idx="27"/>
          </p:nvPr>
        </p:nvSpPr>
        <p:spPr/>
        <p:txBody>
          <a:bodyPr/>
          <a:lstStyle/>
          <a:p>
            <a:r>
              <a:rPr lang="de-DE" dirty="0"/>
              <a:t>Listen Sie Methoden und Beschreibungen hier auf.</a:t>
            </a:r>
          </a:p>
          <a:p>
            <a:r>
              <a:rPr lang="de-DE" dirty="0"/>
              <a:t>Methode 1</a:t>
            </a:r>
          </a:p>
          <a:p>
            <a:r>
              <a:rPr lang="de-DE" dirty="0"/>
              <a:t>Methode 2</a:t>
            </a:r>
          </a:p>
          <a:p>
            <a:r>
              <a:rPr lang="de-DE" dirty="0"/>
              <a:t>Methode 3</a:t>
            </a:r>
          </a:p>
        </p:txBody>
      </p:sp>
      <p:graphicFrame>
        <p:nvGraphicFramePr>
          <p:cNvPr id="115" name="Inhaltsplatzhalter 114" descr="Beispieltabelle mit 4 Spalten, 7 Zeilen" title="Beispieltabelle"/>
          <p:cNvGraphicFramePr>
            <a:graphicFrameLocks noGrp="1"/>
          </p:cNvGraphicFramePr>
          <p:nvPr>
            <p:ph sz="quarter" idx="23"/>
            <p:extLst>
              <p:ext uri="{D42A27DB-BD31-4B8C-83A1-F6EECF244321}">
                <p14:modId xmlns:p14="http://schemas.microsoft.com/office/powerpoint/2010/main" val="3088359510"/>
              </p:ext>
            </p:extLst>
          </p:nvPr>
        </p:nvGraphicFramePr>
        <p:xfrm>
          <a:off x="15416213" y="12457113"/>
          <a:ext cx="13049252" cy="6172201"/>
        </p:xfrm>
        <a:graphic>
          <a:graphicData uri="http://schemas.openxmlformats.org/drawingml/2006/table">
            <a:tbl>
              <a:tblPr firstRow="1" bandRow="1">
                <a:tableStyleId>{9DCAF9ED-07DC-4A11-8D7F-57B35C25682E}</a:tableStyleId>
              </a:tblPr>
              <a:tblGrid>
                <a:gridCol w="3262313"/>
                <a:gridCol w="3262313"/>
                <a:gridCol w="3262313"/>
                <a:gridCol w="3262313"/>
              </a:tblGrid>
              <a:tr h="881743">
                <a:tc>
                  <a:txBody>
                    <a:bodyPr/>
                    <a:lstStyle/>
                    <a:p>
                      <a:endParaRPr lang="de-DE" sz="2800" noProof="0" dirty="0"/>
                    </a:p>
                  </a:txBody>
                  <a:tcPr anchor="ctr"/>
                </a:tc>
                <a:tc>
                  <a:txBody>
                    <a:bodyPr/>
                    <a:lstStyle/>
                    <a:p>
                      <a:pPr algn="ctr"/>
                      <a:r>
                        <a:rPr lang="de-DE" sz="2800" noProof="0" dirty="0"/>
                        <a:t>Überschrift</a:t>
                      </a:r>
                    </a:p>
                  </a:txBody>
                  <a:tcPr anchor="ctr"/>
                </a:tc>
                <a:tc>
                  <a:txBody>
                    <a:bodyPr/>
                    <a:lstStyle/>
                    <a:p>
                      <a:pPr algn="ctr"/>
                      <a:r>
                        <a:rPr lang="de-DE" sz="2800" noProof="0" dirty="0"/>
                        <a:t>Überschrift</a:t>
                      </a:r>
                    </a:p>
                  </a:txBody>
                  <a:tcPr anchor="ctr"/>
                </a:tc>
                <a:tc>
                  <a:txBody>
                    <a:bodyPr/>
                    <a:lstStyle/>
                    <a:p>
                      <a:pPr algn="ctr"/>
                      <a:r>
                        <a:rPr lang="de-DE" sz="2800" noProof="0" dirty="0"/>
                        <a:t>Überschrift</a:t>
                      </a:r>
                    </a:p>
                  </a:txBody>
                  <a:tcPr anchor="ctr"/>
                </a:tc>
              </a:tr>
              <a:tr h="881743">
                <a:tc>
                  <a:txBody>
                    <a:bodyPr/>
                    <a:lstStyle/>
                    <a:p>
                      <a:r>
                        <a:rPr lang="de-DE" sz="2800" noProof="0" dirty="0"/>
                        <a:t>Element</a:t>
                      </a:r>
                    </a:p>
                  </a:txBody>
                  <a:tcPr anchor="ctr"/>
                </a:tc>
                <a:tc>
                  <a:txBody>
                    <a:bodyPr/>
                    <a:lstStyle/>
                    <a:p>
                      <a:pPr algn="ctr"/>
                      <a:r>
                        <a:rPr lang="de-DE" sz="2800" noProof="0" dirty="0"/>
                        <a:t>122</a:t>
                      </a:r>
                    </a:p>
                  </a:txBody>
                  <a:tcPr anchor="ctr"/>
                </a:tc>
                <a:tc>
                  <a:txBody>
                    <a:bodyPr/>
                    <a:lstStyle/>
                    <a:p>
                      <a:pPr algn="ctr"/>
                      <a:r>
                        <a:rPr lang="de-DE" sz="2800" noProof="0" dirty="0"/>
                        <a:t>233</a:t>
                      </a:r>
                    </a:p>
                  </a:txBody>
                  <a:tcPr anchor="ctr"/>
                </a:tc>
                <a:tc>
                  <a:txBody>
                    <a:bodyPr/>
                    <a:lstStyle/>
                    <a:p>
                      <a:pPr algn="ctr"/>
                      <a:r>
                        <a:rPr lang="de-DE" sz="2800" noProof="0" dirty="0"/>
                        <a:t>345</a:t>
                      </a:r>
                    </a:p>
                  </a:txBody>
                  <a:tcPr anchor="ctr"/>
                </a:tc>
              </a:tr>
              <a:tr h="881743">
                <a:tc>
                  <a:txBody>
                    <a:bodyPr/>
                    <a:lstStyle/>
                    <a:p>
                      <a:r>
                        <a:rPr lang="de-DE" sz="2800" noProof="0" dirty="0"/>
                        <a:t>Element</a:t>
                      </a:r>
                    </a:p>
                  </a:txBody>
                  <a:tcPr anchor="ctr"/>
                </a:tc>
                <a:tc>
                  <a:txBody>
                    <a:bodyPr/>
                    <a:lstStyle/>
                    <a:p>
                      <a:pPr algn="ctr"/>
                      <a:r>
                        <a:rPr lang="de-DE" sz="2800" noProof="0" dirty="0"/>
                        <a:t>759</a:t>
                      </a:r>
                    </a:p>
                  </a:txBody>
                  <a:tcPr anchor="ctr"/>
                </a:tc>
                <a:tc>
                  <a:txBody>
                    <a:bodyPr/>
                    <a:lstStyle/>
                    <a:p>
                      <a:pPr algn="ctr"/>
                      <a:r>
                        <a:rPr lang="de-DE" sz="2800" noProof="0" dirty="0"/>
                        <a:t>856</a:t>
                      </a:r>
                    </a:p>
                  </a:txBody>
                  <a:tcPr anchor="ctr"/>
                </a:tc>
                <a:tc>
                  <a:txBody>
                    <a:bodyPr/>
                    <a:lstStyle/>
                    <a:p>
                      <a:pPr algn="ctr"/>
                      <a:r>
                        <a:rPr lang="de-DE" sz="2800" noProof="0" dirty="0"/>
                        <a:t>290</a:t>
                      </a:r>
                    </a:p>
                  </a:txBody>
                  <a:tcPr anchor="ctr"/>
                </a:tc>
              </a:tr>
              <a:tr h="881743">
                <a:tc>
                  <a:txBody>
                    <a:bodyPr/>
                    <a:lstStyle/>
                    <a:p>
                      <a:r>
                        <a:rPr lang="de-DE" sz="2800" noProof="0" dirty="0"/>
                        <a:t>Element</a:t>
                      </a:r>
                    </a:p>
                  </a:txBody>
                  <a:tcPr anchor="ctr"/>
                </a:tc>
                <a:tc>
                  <a:txBody>
                    <a:bodyPr/>
                    <a:lstStyle/>
                    <a:p>
                      <a:pPr algn="ctr"/>
                      <a:r>
                        <a:rPr lang="de-DE" sz="2800" noProof="0" dirty="0"/>
                        <a:t>228</a:t>
                      </a:r>
                    </a:p>
                  </a:txBody>
                  <a:tcPr anchor="ctr"/>
                </a:tc>
                <a:tc>
                  <a:txBody>
                    <a:bodyPr/>
                    <a:lstStyle/>
                    <a:p>
                      <a:pPr algn="ctr"/>
                      <a:r>
                        <a:rPr lang="de-DE" sz="2800" noProof="0" dirty="0"/>
                        <a:t>134</a:t>
                      </a:r>
                    </a:p>
                  </a:txBody>
                  <a:tcPr anchor="ctr"/>
                </a:tc>
                <a:tc>
                  <a:txBody>
                    <a:bodyPr/>
                    <a:lstStyle/>
                    <a:p>
                      <a:pPr algn="ctr"/>
                      <a:r>
                        <a:rPr lang="de-DE" sz="2800" noProof="0" dirty="0"/>
                        <a:t>238</a:t>
                      </a:r>
                    </a:p>
                  </a:txBody>
                  <a:tcPr anchor="ctr"/>
                </a:tc>
              </a:tr>
              <a:tr h="881743">
                <a:tc>
                  <a:txBody>
                    <a:bodyPr/>
                    <a:lstStyle/>
                    <a:p>
                      <a:r>
                        <a:rPr lang="de-DE" sz="2800" noProof="0" dirty="0"/>
                        <a:t>Element</a:t>
                      </a:r>
                    </a:p>
                  </a:txBody>
                  <a:tcPr anchor="ctr"/>
                </a:tc>
                <a:tc>
                  <a:txBody>
                    <a:bodyPr/>
                    <a:lstStyle/>
                    <a:p>
                      <a:pPr algn="ctr"/>
                      <a:r>
                        <a:rPr lang="de-DE" sz="2800" noProof="0" dirty="0"/>
                        <a:t>954</a:t>
                      </a:r>
                    </a:p>
                  </a:txBody>
                  <a:tcPr anchor="ctr"/>
                </a:tc>
                <a:tc>
                  <a:txBody>
                    <a:bodyPr/>
                    <a:lstStyle/>
                    <a:p>
                      <a:pPr algn="ctr"/>
                      <a:r>
                        <a:rPr lang="de-DE" sz="2800" noProof="0" dirty="0"/>
                        <a:t>875</a:t>
                      </a:r>
                    </a:p>
                  </a:txBody>
                  <a:tcPr anchor="ctr"/>
                </a:tc>
                <a:tc>
                  <a:txBody>
                    <a:bodyPr/>
                    <a:lstStyle/>
                    <a:p>
                      <a:pPr algn="ctr"/>
                      <a:r>
                        <a:rPr lang="de-DE" sz="2800" noProof="0" dirty="0"/>
                        <a:t>976</a:t>
                      </a:r>
                    </a:p>
                  </a:txBody>
                  <a:tcPr anchor="ctr"/>
                </a:tc>
              </a:tr>
              <a:tr h="881743">
                <a:tc>
                  <a:txBody>
                    <a:bodyPr/>
                    <a:lstStyle/>
                    <a:p>
                      <a:r>
                        <a:rPr lang="de-DE" sz="2800" noProof="0" dirty="0"/>
                        <a:t>Element</a:t>
                      </a:r>
                    </a:p>
                  </a:txBody>
                  <a:tcPr anchor="ctr"/>
                </a:tc>
                <a:tc>
                  <a:txBody>
                    <a:bodyPr/>
                    <a:lstStyle/>
                    <a:p>
                      <a:pPr algn="ctr"/>
                      <a:r>
                        <a:rPr lang="de-DE" sz="2800" noProof="0" dirty="0"/>
                        <a:t>324</a:t>
                      </a:r>
                    </a:p>
                  </a:txBody>
                  <a:tcPr anchor="ctr"/>
                </a:tc>
                <a:tc>
                  <a:txBody>
                    <a:bodyPr/>
                    <a:lstStyle/>
                    <a:p>
                      <a:pPr algn="ctr"/>
                      <a:r>
                        <a:rPr lang="de-DE" sz="2800" noProof="0" dirty="0"/>
                        <a:t>325</a:t>
                      </a:r>
                    </a:p>
                  </a:txBody>
                  <a:tcPr anchor="ctr"/>
                </a:tc>
                <a:tc>
                  <a:txBody>
                    <a:bodyPr/>
                    <a:lstStyle/>
                    <a:p>
                      <a:pPr algn="ctr"/>
                      <a:r>
                        <a:rPr lang="de-DE" sz="2800" noProof="0" dirty="0"/>
                        <a:t>301</a:t>
                      </a:r>
                    </a:p>
                  </a:txBody>
                  <a:tcPr anchor="ctr"/>
                </a:tc>
              </a:tr>
              <a:tr h="881743">
                <a:tc>
                  <a:txBody>
                    <a:bodyPr/>
                    <a:lstStyle/>
                    <a:p>
                      <a:r>
                        <a:rPr lang="de-DE" sz="2800" noProof="0" dirty="0"/>
                        <a:t>Element</a:t>
                      </a:r>
                    </a:p>
                  </a:txBody>
                  <a:tcPr anchor="ctr"/>
                </a:tc>
                <a:tc>
                  <a:txBody>
                    <a:bodyPr/>
                    <a:lstStyle/>
                    <a:p>
                      <a:pPr algn="ctr"/>
                      <a:r>
                        <a:rPr lang="de-DE" sz="2800" noProof="0" dirty="0"/>
                        <a:t>199</a:t>
                      </a:r>
                    </a:p>
                  </a:txBody>
                  <a:tcPr anchor="ctr"/>
                </a:tc>
                <a:tc>
                  <a:txBody>
                    <a:bodyPr/>
                    <a:lstStyle/>
                    <a:p>
                      <a:pPr algn="ctr"/>
                      <a:r>
                        <a:rPr lang="de-DE" sz="2800" noProof="0" dirty="0"/>
                        <a:t>137</a:t>
                      </a:r>
                    </a:p>
                  </a:txBody>
                  <a:tcPr anchor="ctr"/>
                </a:tc>
                <a:tc>
                  <a:txBody>
                    <a:bodyPr/>
                    <a:lstStyle/>
                    <a:p>
                      <a:pPr algn="ctr"/>
                      <a:r>
                        <a:rPr lang="de-DE" sz="2800" noProof="0" dirty="0"/>
                        <a:t>186</a:t>
                      </a:r>
                    </a:p>
                  </a:txBody>
                  <a:tcPr anchor="ctr"/>
                </a:tc>
              </a:tr>
            </a:tbl>
          </a:graphicData>
        </a:graphic>
      </p:graphicFrame>
      <p:sp>
        <p:nvSpPr>
          <p:cNvPr id="15" name="Inhaltsplatzhalter 14"/>
          <p:cNvSpPr>
            <a:spLocks noGrp="1"/>
          </p:cNvSpPr>
          <p:nvPr>
            <p:ph sz="quarter" idx="37"/>
          </p:nvPr>
        </p:nvSpPr>
        <p:spPr/>
        <p:txBody>
          <a:bodyPr/>
          <a:lstStyle/>
          <a:p>
            <a:r>
              <a:rPr lang="de-DE" dirty="0"/>
              <a:t>Fügen Sie zusätzliche Informationen oder Methoden hier ein.</a:t>
            </a:r>
          </a:p>
        </p:txBody>
      </p:sp>
      <p:sp>
        <p:nvSpPr>
          <p:cNvPr id="16" name="Textplatzhalter 15"/>
          <p:cNvSpPr>
            <a:spLocks noGrp="1"/>
          </p:cNvSpPr>
          <p:nvPr>
            <p:ph type="body" sz="quarter" idx="29"/>
          </p:nvPr>
        </p:nvSpPr>
        <p:spPr/>
        <p:txBody>
          <a:bodyPr/>
          <a:lstStyle/>
          <a:p>
            <a:r>
              <a:rPr lang="de-DE" dirty="0"/>
              <a:t>Ergebnisse</a:t>
            </a:r>
          </a:p>
        </p:txBody>
      </p:sp>
      <p:sp>
        <p:nvSpPr>
          <p:cNvPr id="17" name="Inhaltsplatzhalter 16"/>
          <p:cNvSpPr>
            <a:spLocks noGrp="1"/>
          </p:cNvSpPr>
          <p:nvPr>
            <p:ph sz="quarter" idx="30"/>
          </p:nvPr>
        </p:nvSpPr>
        <p:spPr/>
        <p:txBody>
          <a:bodyPr/>
          <a:lstStyle/>
          <a:p>
            <a:r>
              <a:rPr lang="de-DE" dirty="0"/>
              <a:t>Ergebnis 1</a:t>
            </a:r>
          </a:p>
          <a:p>
            <a:r>
              <a:rPr lang="de-DE" dirty="0"/>
              <a:t>Ergebnis 2</a:t>
            </a:r>
          </a:p>
          <a:p>
            <a:r>
              <a:rPr lang="de-DE" dirty="0"/>
              <a:t>Ergebnis 3</a:t>
            </a:r>
          </a:p>
        </p:txBody>
      </p:sp>
      <p:sp>
        <p:nvSpPr>
          <p:cNvPr id="18" name="Textplatzhalter 17"/>
          <p:cNvSpPr>
            <a:spLocks noGrp="1"/>
          </p:cNvSpPr>
          <p:nvPr>
            <p:ph type="body" sz="quarter" idx="31"/>
          </p:nvPr>
        </p:nvSpPr>
        <p:spPr/>
        <p:txBody>
          <a:bodyPr/>
          <a:lstStyle/>
          <a:p>
            <a:r>
              <a:rPr lang="de-DE" dirty="0"/>
              <a:t>Ergebnisse</a:t>
            </a:r>
          </a:p>
        </p:txBody>
      </p:sp>
      <p:graphicFrame>
        <p:nvGraphicFramePr>
          <p:cNvPr id="68" name="Inhaltsplatzhalter 67" descr="Gruppierte Säulen " title="Beispieldiagramm"/>
          <p:cNvGraphicFramePr>
            <a:graphicFrameLocks noGrp="1"/>
          </p:cNvGraphicFramePr>
          <p:nvPr>
            <p:ph sz="quarter" idx="32"/>
            <p:extLst>
              <p:ext uri="{D42A27DB-BD31-4B8C-83A1-F6EECF244321}">
                <p14:modId xmlns:p14="http://schemas.microsoft.com/office/powerpoint/2010/main" val="3805256881"/>
              </p:ext>
            </p:extLst>
          </p:nvPr>
        </p:nvGraphicFramePr>
        <p:xfrm>
          <a:off x="29644975" y="7086600"/>
          <a:ext cx="13047663" cy="731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2" name="Inhaltsplatzhalter 71" descr="Gestapeltes Säulendiagramm" title="Beispieldiagramm"/>
          <p:cNvGraphicFramePr>
            <a:graphicFrameLocks noGrp="1"/>
          </p:cNvGraphicFramePr>
          <p:nvPr>
            <p:ph sz="quarter" idx="33"/>
            <p:extLst>
              <p:ext uri="{D42A27DB-BD31-4B8C-83A1-F6EECF244321}">
                <p14:modId xmlns:p14="http://schemas.microsoft.com/office/powerpoint/2010/main" val="1289728775"/>
              </p:ext>
            </p:extLst>
          </p:nvPr>
        </p:nvGraphicFramePr>
        <p:xfrm>
          <a:off x="29644975" y="15251113"/>
          <a:ext cx="13047663" cy="7315200"/>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platzhalter 20"/>
          <p:cNvSpPr>
            <a:spLocks noGrp="1"/>
          </p:cNvSpPr>
          <p:nvPr>
            <p:ph type="body" sz="quarter" idx="34"/>
          </p:nvPr>
        </p:nvSpPr>
        <p:spPr/>
        <p:txBody>
          <a:bodyPr/>
          <a:lstStyle/>
          <a:p>
            <a:r>
              <a:rPr lang="de-DE" dirty="0"/>
              <a:t>Schlussfolgerungen</a:t>
            </a:r>
          </a:p>
        </p:txBody>
      </p:sp>
      <p:sp>
        <p:nvSpPr>
          <p:cNvPr id="22" name="Inhaltsplatzhalter 21"/>
          <p:cNvSpPr>
            <a:spLocks noGrp="1"/>
          </p:cNvSpPr>
          <p:nvPr>
            <p:ph sz="quarter" idx="35"/>
          </p:nvPr>
        </p:nvSpPr>
        <p:spPr/>
        <p:txBody>
          <a:bodyPr/>
          <a:lstStyle/>
          <a:p>
            <a:r>
              <a:rPr lang="de-DE" dirty="0"/>
              <a:t>Schlussfolgerung 1</a:t>
            </a:r>
          </a:p>
          <a:p>
            <a:r>
              <a:rPr lang="de-DE" dirty="0"/>
              <a:t>Schlussfolgerung 2</a:t>
            </a:r>
          </a:p>
          <a:p>
            <a:r>
              <a:rPr lang="de-DE" dirty="0"/>
              <a:t>Schlussfolgerung 3</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zinisches Poster">
  <a:themeElements>
    <a:clrScheme name="Medizinisches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lang="de-DE"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lang="de-DE"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13AD7E-0B42-4A01-861E-64E1CDF736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D271D13-D20F-4697-97AA-66DC15DE63F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D3F3875-7A7F-481F-975A-FD11B1B30A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281</Words>
  <Application>Microsoft Office PowerPoint</Application>
  <PresentationFormat>Benutzerdefiniert</PresentationFormat>
  <Paragraphs>60</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Impact</vt:lpstr>
      <vt:lpstr>Medizinisches Poster</vt:lpstr>
      <vt:lpstr>[Postertitel] Lorem ipsum dolor sit amet, consectetuer adipiscing elit maecenas porttitor congue massa fusce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2013-06-24T19:44:51Z</dcterms:created>
  <dcterms:modified xsi:type="dcterms:W3CDTF">2013-11-27T09:44:50Z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