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00A65721-4AD9-4F4E-91E4-B38E00E4EEF4}" type="datetimeFigureOut">
              <a:rPr lang="de-DE"/>
              <a:t>12.12.2013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09D8C508-A143-4FC7-94DD-2868E3E037EE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95DC5D78-39BE-4C7D-9783-22D5EAEFC7B2}" type="datetimeFigureOut">
              <a:rPr lang="de-DE"/>
              <a:t>12.12.2013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41EFBA75-BA90-4A61-9717-741EDD6841F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Legen Sie einfach los! Um eigenen Text hinzuzufügen, markieren Sie einfach den Text auf dieser Seite, und geben Sie Ihren Text ein. </a:t>
            </a:r>
            <a:r>
              <a:rPr lang="de-DE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Wenn Sie oben das Alter eingeben, </a:t>
            </a:r>
            <a:r>
              <a:rPr lang="de-DE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wird es automatisch auf den Kopf gestellt.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Haben Sie bemerkt, dass wir Falzmarkierungen hinzugefügt haben? Sie sind wirklich ganz hell, aber wenn sie auf Ihrer Karte nicht angezeigt werden sollen, können Sie sie vor dem Drucken löschen.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de-DE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de-DE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de-DE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Legen Sie einfach los! Um eigenen Text hinzuzufügen, markieren Sie einfach den Text auf dieser Seite, und geben Sie Ihren Text ein. Er wird automatisch auf den Kopf gestellt.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de-DE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Haben Sie bemerkt, dass wir Falzmarkierungen hinzugefügt haben? Sie sind wirklich ganz hell, aber wenn sie auf Ihrer Karte nicht angezeigt werden sollen, können Sie sie vor dem Drucken löschen.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de-DE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de-DE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ß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6" name="Strahlen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reihandf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ihandf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" name="Freihandf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" name="Freihandf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Freihandf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ihandf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Freihandf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ihandf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ihandf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ihandf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ihandf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ihandf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ihandf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Freihandf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ihandf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4" name="Rahmen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8" name="Rechteck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0" name="Gerader Verbinder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platzhalter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grpSp>
        <p:nvGrpSpPr>
          <p:cNvPr id="43" name="Gruppe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chteck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>
                <a:latin typeface="+mj-lt"/>
              </a:endParaRPr>
            </a:p>
          </p:txBody>
        </p:sp>
        <p:sp>
          <p:nvSpPr>
            <p:cNvPr id="42" name="Rechteck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4" name="Textplatzhalter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e-DE" sz="23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Nr.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trahlen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reihandf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ihandf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" name="Freihandf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" name="Freihandf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Freihandf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ihandf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Freihandf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ihandf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ihandf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ihandf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ihandf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ihandf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ihandf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Freihandf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ihandf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4" name="Rahmen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8" name="Rechteck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0" name="Gerader Verbinder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platzhalter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de-D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de-DE"/>
              <a:t>12.12.2013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e-D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de-D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de-DE" sz="238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71896" y="7918450"/>
            <a:ext cx="6086104" cy="622300"/>
          </a:xfrm>
        </p:spPr>
        <p:txBody>
          <a:bodyPr/>
          <a:lstStyle/>
          <a:p>
            <a:r>
              <a:rPr lang="de-DE" sz="2200" dirty="0"/>
              <a:t>HERZLICHEN GLÜCKWUNSCH ZUM GEBURTSTAG!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18</a:t>
            </a:r>
            <a:endParaRPr lang="de-DE" dirty="0"/>
          </a:p>
        </p:txBody>
      </p:sp>
      <p:cxnSp>
        <p:nvCxnSpPr>
          <p:cNvPr id="4" name="Gerader Verbinder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-1045029" y="4861034"/>
            <a:ext cx="1018389" cy="335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400" dirty="0">
                <a:solidFill>
                  <a:schemeClr val="tx1"/>
                </a:solidFill>
              </a:rPr>
              <a:t>Hier falten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 rot="10800000">
            <a:off x="843147" y="1517901"/>
            <a:ext cx="6317673" cy="622300"/>
          </a:xfrm>
        </p:spPr>
        <p:txBody>
          <a:bodyPr/>
          <a:lstStyle/>
          <a:p>
            <a:r>
              <a:rPr lang="de-DE" sz="2200" dirty="0"/>
              <a:t>Unsere besten Wünsche </a:t>
            </a:r>
            <a:r>
              <a:rPr lang="de-DE" sz="2200" dirty="0" smtClean="0"/>
              <a:t>zum 18. </a:t>
            </a:r>
            <a:r>
              <a:rPr lang="de-DE" sz="2200" dirty="0"/>
              <a:t>Geburtstag</a:t>
            </a:r>
          </a:p>
        </p:txBody>
      </p:sp>
      <p:cxnSp>
        <p:nvCxnSpPr>
          <p:cNvPr id="3" name="Gerader Verbinder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7793998" y="4861034"/>
            <a:ext cx="1030687" cy="364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Hier falten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burtstagskarte mit blauen Strahlen">
  <a:themeElements>
    <a:clrScheme name="Blaue Strahlen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Benutzerdefiniert</PresentationFormat>
  <Paragraphs>11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Geburtstagskarte mit blauen Strahlen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Petr Slavik</cp:lastModifiedBy>
  <cp:revision>1</cp:revision>
  <dcterms:created xsi:type="dcterms:W3CDTF">2013-04-05T19:53:59Z</dcterms:created>
  <dcterms:modified xsi:type="dcterms:W3CDTF">2013-12-12T09:35:08Z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