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7/31/2013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655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360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807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452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666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726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326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815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396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99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7/31/2013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103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tx1">
                    <a:alpha val="2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5504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0527049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rgbClr val="000000"/>
      </a:dk1>
      <a:lt1>
        <a:srgbClr val="FFFFFF"/>
      </a:lt1>
      <a:dk2>
        <a:srgbClr val="303034"/>
      </a:dk2>
      <a:lt2>
        <a:srgbClr val="DFDFE4"/>
      </a:lt2>
      <a:accent1>
        <a:srgbClr val="00AEEF"/>
      </a:accent1>
      <a:accent2>
        <a:srgbClr val="8CC600"/>
      </a:accent2>
      <a:accent3>
        <a:srgbClr val="FFBE00"/>
      </a:accent3>
      <a:accent4>
        <a:srgbClr val="FF0097"/>
      </a:accent4>
      <a:accent5>
        <a:srgbClr val="0071BC"/>
      </a:accent5>
      <a:accent6>
        <a:srgbClr val="FF8600"/>
      </a:accent6>
      <a:hlink>
        <a:srgbClr val="2424F0"/>
      </a:hlink>
      <a:folHlink>
        <a:srgbClr val="808080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9FF7CA0D-8839-4012-B51C-B152F9BD65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TC103457491[[fn=Metropolitan]]</Template>
  <TotalTime>0</TotalTime>
  <Words>0</Words>
  <Application>Microsoft Office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 Light</vt:lpstr>
      <vt:lpstr>Metropolitan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Petr Barborik</dc:creator>
  <cp:lastModifiedBy>Petr Barborik</cp:lastModifiedBy>
  <cp:revision>1</cp:revision>
  <dcterms:created xsi:type="dcterms:W3CDTF">2013-07-31T16:07:17Z</dcterms:created>
  <dcterms:modified xsi:type="dcterms:W3CDTF">2013-07-31T16:08:52Z</dcterms:modified>
</cp:coreProperties>
</file>