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8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391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8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286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4104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3686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9138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13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2774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819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533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351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291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331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764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88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374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156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7/31/2013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4791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18283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Petr Barborik</dc:creator>
  <cp:lastModifiedBy>Petr Barborik</cp:lastModifiedBy>
  <cp:revision>1</cp:revision>
  <dcterms:created xsi:type="dcterms:W3CDTF">2013-07-31T16:00:46Z</dcterms:created>
  <dcterms:modified xsi:type="dcterms:W3CDTF">2013-07-31T16:05:25Z</dcterms:modified>
</cp:coreProperties>
</file>