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24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78718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807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56748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6163596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4037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19695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52567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58127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650735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815644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835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3486502"/>
      </p:ext>
    </p:extLst>
  </p:cSld>
  <p:clrMapOvr>
    <a:masterClrMapping/>
  </p:clrMapOvr>
</p:sld>
</file>

<file path=ppt/theme/theme11.xml><?xml version="1.0" encoding="utf-8"?>
<a:theme xmlns:a="http://schemas.openxmlformats.org/drawingml/2006/main" name="Office Theme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0</ap:Words>
  <ap:Application>Microsoft Office PowerPoint</ap:Application>
  <ap:PresentationFormat>Breitbild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Calibri Light</vt:lpstr>
      <vt:lpstr>Office Theme</vt:lpstr>
      <vt:lpstr>PowerPoint-Präsentation</vt:lpstr>
    </vt:vector>
  </ap:TitlesOfParts>
  <ap:Company/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Petr Barborik</dc:creator>
  <cp:lastModifiedBy>Petr Barborik</cp:lastModifiedBy>
  <cp:revision>2</cp:revision>
  <dcterms:created xsi:type="dcterms:W3CDTF">2013-07-31T15:51:16Z</dcterms:created>
  <dcterms:modified xsi:type="dcterms:W3CDTF">2013-07-31T15:57:12Z</dcterms:modified>
</cp:coreProperties>
</file>