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68" autoAdjust="0"/>
    <p:restoredTop sz="89651" autoAdjust="0"/>
  </p:normalViewPr>
  <p:slideViewPr>
    <p:cSldViewPr snapToGrid="0">
      <p:cViewPr varScale="1">
        <p:scale>
          <a:sx n="25" d="100"/>
          <a:sy n="25" d="100"/>
        </p:scale>
        <p:origin x="152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2" d="100"/>
          <a:sy n="82" d="100"/>
        </p:scale>
        <p:origin x="171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Arbeitsblat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0"/>
          <c:order val="0"/>
          <c:tx>
            <c:strRef>
              <c:f>Sheet1!$B$1</c:f>
              <c:strCache>
                <c:ptCount val="1"/>
                <c:pt idx="0">
                  <c:v>Serie 1</c:v>
                </c:pt>
              </c:strCache>
            </c:strRef>
          </c:tx>
          <c:spPr>
            <a:ln w="28575" cap="rnd">
              <a:solidFill>
                <a:schemeClr val="accent1"/>
              </a:solidFill>
              <a:round/>
            </a:ln>
            <a:effectLst/>
          </c:spPr>
          <c:marker>
            <c:symbol val="none"/>
          </c:marker>
          <c:dLbls>
            <c:dLbl>
              <c:idx val="3"/>
              <c:layout/>
              <c:dLblPos val="r"/>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Kategorie 1</c:v>
                </c:pt>
                <c:pt idx="1">
                  <c:v>Kategorie 2</c:v>
                </c:pt>
                <c:pt idx="2">
                  <c:v>Kategorie 3</c:v>
                </c:pt>
                <c:pt idx="3">
                  <c:v>Kategorie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Serie 2</c:v>
                </c:pt>
              </c:strCache>
            </c:strRef>
          </c:tx>
          <c:spPr>
            <a:ln w="28575" cap="rnd">
              <a:solidFill>
                <a:schemeClr val="accent2"/>
              </a:solidFill>
              <a:round/>
            </a:ln>
            <a:effectLst/>
          </c:spPr>
          <c:marker>
            <c:symbol val="none"/>
          </c:marker>
          <c:dLbls>
            <c:dLbl>
              <c:idx val="3"/>
              <c:layout/>
              <c:dLblPos val="r"/>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Kategorie 1</c:v>
                </c:pt>
                <c:pt idx="1">
                  <c:v>Kategorie 2</c:v>
                </c:pt>
                <c:pt idx="2">
                  <c:v>Kategorie 3</c:v>
                </c:pt>
                <c:pt idx="3">
                  <c:v>Kategorie 4</c:v>
                </c:pt>
              </c:strCache>
            </c:strRef>
          </c:cat>
          <c:val>
            <c:numRef>
              <c:f>Sheet1!$C$2:$C$5</c:f>
              <c:numCache>
                <c:formatCode>General</c:formatCode>
                <c:ptCount val="4"/>
                <c:pt idx="0">
                  <c:v>2.4</c:v>
                </c:pt>
                <c:pt idx="1">
                  <c:v>4.4000000000000004</c:v>
                </c:pt>
                <c:pt idx="2">
                  <c:v>1.8</c:v>
                </c:pt>
                <c:pt idx="3">
                  <c:v>2.8</c:v>
                </c:pt>
              </c:numCache>
            </c:numRef>
          </c:val>
          <c:smooth val="0"/>
        </c:ser>
        <c:ser>
          <c:idx val="2"/>
          <c:order val="2"/>
          <c:tx>
            <c:strRef>
              <c:f>Sheet1!$D$1</c:f>
              <c:strCache>
                <c:ptCount val="1"/>
                <c:pt idx="0">
                  <c:v>Serie 3</c:v>
                </c:pt>
              </c:strCache>
            </c:strRef>
          </c:tx>
          <c:spPr>
            <a:ln w="28575" cap="rnd">
              <a:solidFill>
                <a:schemeClr val="accent3"/>
              </a:solidFill>
              <a:round/>
            </a:ln>
            <a:effectLst/>
          </c:spPr>
          <c:marker>
            <c:symbol val="none"/>
          </c:marker>
          <c:dLbls>
            <c:dLbl>
              <c:idx val="3"/>
              <c:layout/>
              <c:dLblPos val="r"/>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Kategorie 1</c:v>
                </c:pt>
                <c:pt idx="1">
                  <c:v>Kategorie 2</c:v>
                </c:pt>
                <c:pt idx="2">
                  <c:v>Kategorie 3</c:v>
                </c:pt>
                <c:pt idx="3">
                  <c:v>Kategorie 4</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smooth val="0"/>
        <c:axId val="253577576"/>
        <c:axId val="253576792"/>
      </c:lineChart>
      <c:catAx>
        <c:axId val="253577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53576792"/>
        <c:crosses val="autoZero"/>
        <c:auto val="1"/>
        <c:lblAlgn val="ctr"/>
        <c:lblOffset val="100"/>
        <c:noMultiLvlLbl val="0"/>
      </c:catAx>
      <c:valAx>
        <c:axId val="253576792"/>
        <c:scaling>
          <c:orientation val="minMax"/>
        </c:scaling>
        <c:delete val="0"/>
        <c:axPos val="l"/>
        <c:majorGridlines>
          <c:spPr>
            <a:ln w="9525" cap="flat" cmpd="sng" algn="ctr">
              <a:solidFill>
                <a:schemeClr val="tx1">
                  <a:lumMod val="15000"/>
                  <a:lumOff val="85000"/>
                </a:schemeClr>
              </a:solidFill>
              <a:round/>
            </a:ln>
            <a:effectLst/>
          </c:spPr>
        </c:majorGridlines>
        <c:title>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53577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lineChart>
        <c:grouping val="standard"/>
        <c:varyColors val="0"/>
        <c:ser>
          <c:idx val="0"/>
          <c:order val="0"/>
          <c:tx>
            <c:strRef>
              <c:f>Sheet1!$B$1</c:f>
              <c:strCache>
                <c:ptCount val="1"/>
                <c:pt idx="0">
                  <c:v>Serie 1</c:v>
                </c:pt>
              </c:strCache>
            </c:strRef>
          </c:tx>
          <c:spPr>
            <a:ln w="28575" cap="rnd">
              <a:solidFill>
                <a:schemeClr val="accent1"/>
              </a:solidFill>
              <a:round/>
            </a:ln>
            <a:effectLst/>
          </c:spPr>
          <c:marker>
            <c:symbol val="none"/>
          </c:marker>
          <c:dLbls>
            <c:dLbl>
              <c:idx val="3"/>
              <c:layout/>
              <c:dLblPos val="r"/>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Kategorie 1</c:v>
                </c:pt>
                <c:pt idx="1">
                  <c:v>Kategorie 2</c:v>
                </c:pt>
                <c:pt idx="2">
                  <c:v>Kategorie 3</c:v>
                </c:pt>
                <c:pt idx="3">
                  <c:v>Kategorie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Serie 2</c:v>
                </c:pt>
              </c:strCache>
            </c:strRef>
          </c:tx>
          <c:spPr>
            <a:ln w="28575" cap="rnd">
              <a:solidFill>
                <a:schemeClr val="accent2"/>
              </a:solidFill>
              <a:round/>
            </a:ln>
            <a:effectLst/>
          </c:spPr>
          <c:marker>
            <c:symbol val="none"/>
          </c:marker>
          <c:dLbls>
            <c:dLbl>
              <c:idx val="3"/>
              <c:layout/>
              <c:dLblPos val="r"/>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Kategorie 1</c:v>
                </c:pt>
                <c:pt idx="1">
                  <c:v>Kategorie 2</c:v>
                </c:pt>
                <c:pt idx="2">
                  <c:v>Kategorie 3</c:v>
                </c:pt>
                <c:pt idx="3">
                  <c:v>Kategorie 4</c:v>
                </c:pt>
              </c:strCache>
            </c:strRef>
          </c:cat>
          <c:val>
            <c:numRef>
              <c:f>Sheet1!$C$2:$C$5</c:f>
              <c:numCache>
                <c:formatCode>General</c:formatCode>
                <c:ptCount val="4"/>
                <c:pt idx="0">
                  <c:v>2.4</c:v>
                </c:pt>
                <c:pt idx="1">
                  <c:v>4.4000000000000004</c:v>
                </c:pt>
                <c:pt idx="2">
                  <c:v>1.8</c:v>
                </c:pt>
                <c:pt idx="3">
                  <c:v>2.8</c:v>
                </c:pt>
              </c:numCache>
            </c:numRef>
          </c:val>
          <c:smooth val="0"/>
        </c:ser>
        <c:ser>
          <c:idx val="2"/>
          <c:order val="2"/>
          <c:tx>
            <c:strRef>
              <c:f>Sheet1!$D$1</c:f>
              <c:strCache>
                <c:ptCount val="1"/>
                <c:pt idx="0">
                  <c:v>Serie 3</c:v>
                </c:pt>
              </c:strCache>
            </c:strRef>
          </c:tx>
          <c:spPr>
            <a:ln w="28575" cap="rnd">
              <a:solidFill>
                <a:schemeClr val="accent3"/>
              </a:solidFill>
              <a:round/>
            </a:ln>
            <a:effectLst/>
          </c:spPr>
          <c:marker>
            <c:symbol val="none"/>
          </c:marker>
          <c:dLbls>
            <c:dLbl>
              <c:idx val="3"/>
              <c:layout/>
              <c:dLblPos val="r"/>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Kategorie 1</c:v>
                </c:pt>
                <c:pt idx="1">
                  <c:v>Kategorie 2</c:v>
                </c:pt>
                <c:pt idx="2">
                  <c:v>Kategorie 3</c:v>
                </c:pt>
                <c:pt idx="3">
                  <c:v>Kategorie 4</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smooth val="0"/>
        <c:axId val="253576400"/>
        <c:axId val="253576008"/>
      </c:lineChart>
      <c:catAx>
        <c:axId val="25357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53576008"/>
        <c:crosses val="autoZero"/>
        <c:auto val="1"/>
        <c:lblAlgn val="ctr"/>
        <c:lblOffset val="100"/>
        <c:noMultiLvlLbl val="0"/>
      </c:catAx>
      <c:valAx>
        <c:axId val="253576008"/>
        <c:scaling>
          <c:orientation val="minMax"/>
        </c:scaling>
        <c:delete val="0"/>
        <c:axPos val="l"/>
        <c:majorGridlines>
          <c:spPr>
            <a:ln w="9525" cap="flat" cmpd="sng" algn="ctr">
              <a:solidFill>
                <a:schemeClr val="tx1">
                  <a:lumMod val="15000"/>
                  <a:lumOff val="85000"/>
                </a:schemeClr>
              </a:solidFill>
              <a:round/>
            </a:ln>
            <a:effectLst/>
          </c:spPr>
        </c:majorGridlines>
        <c:title>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5357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6B55AE-8267-4174-9D3B-928B464CE2FF}" type="datetime1">
              <a:rPr lang="de-DE" smtClean="0"/>
              <a:t>24.07.2013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de-DE" smtClean="0"/>
              <a:t>‹Nr.›</a:t>
            </a:fld>
            <a:endParaRPr lang="de-DE"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11B163-E50E-4496-9852-C0526CE1BDA9}" type="datetime1">
              <a:rPr lang="de-DE" smtClean="0"/>
              <a:pPr/>
              <a:t>24.07.2013</a:t>
            </a:fld>
            <a:endParaRPr lang="de-DE" dirty="0"/>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de-DE" smtClean="0"/>
              <a:t>‹Nr.›</a:t>
            </a:fld>
            <a:endParaRPr lang="de-DE"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sz="1200" b="0" i="0" u="none" strike="noStrike" baseline="0" dirty="0" smtClean="0"/>
              <a:t>Zum Ändern dieses Posters ersetzen Sie den Beispielinhalt durch eigene Inhalte. Wenn Sie stattdessen lieber mit einer leeren Folie beginnen möchten, klicken Sie auf der Registerkarte "Start" auf "Neue Folie", um eine neue Seite einzufügen. Anschließend können Sie Ihren Text und die sonstigen Inhalte in die leeren Platzhalter einfügen. Wenn Sie weitere Platzhalter für Titel, Untertitel oder Textkörper benötigen, kopieren Sie einfach einen vorhandenen Platzhalter, und ziehen Sie ihn dann an die gewünschte Position. </a:t>
            </a:r>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1953554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el 1"/>
          <p:cNvSpPr>
            <a:spLocks noGrp="1"/>
          </p:cNvSpPr>
          <p:nvPr>
            <p:ph type="title"/>
          </p:nvPr>
        </p:nvSpPr>
        <p:spPr>
          <a:xfrm>
            <a:off x="6400800" y="990600"/>
            <a:ext cx="31089600" cy="2514540"/>
          </a:xfrm>
        </p:spPr>
        <p:txBody>
          <a:bodyPr/>
          <a:lstStyle/>
          <a:p>
            <a:r>
              <a:rPr lang="de-DE" dirty="0" smtClean="0"/>
              <a:t>Titelmasterformat durch Klicken bearbeiten</a:t>
            </a:r>
            <a:endParaRPr lang="de-DE" dirty="0"/>
          </a:p>
        </p:txBody>
      </p:sp>
      <p:sp>
        <p:nvSpPr>
          <p:cNvPr id="31" name="Textplatzhalt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de-DE" dirty="0" smtClean="0"/>
              <a:t>Textmasterformat bearbeiten</a:t>
            </a:r>
          </a:p>
        </p:txBody>
      </p:sp>
      <p:sp>
        <p:nvSpPr>
          <p:cNvPr id="3" name="Datumsplatzhalter 2"/>
          <p:cNvSpPr>
            <a:spLocks noGrp="1"/>
          </p:cNvSpPr>
          <p:nvPr>
            <p:ph type="dt" sz="half" idx="10"/>
          </p:nvPr>
        </p:nvSpPr>
        <p:spPr/>
        <p:txBody>
          <a:bodyPr/>
          <a:lstStyle/>
          <a:p>
            <a:fld id="{ECAA57DF-1C19-4726-AB84-014692BAD8F5}" type="datetimeFigureOut">
              <a:rPr lang="de-DE" smtClean="0"/>
              <a:t>24.07.2013</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91B4C631-C489-4C11-812F-2172FBEAE82B}" type="slidenum">
              <a:rPr lang="de-DE" smtClean="0"/>
              <a:t>‹Nr.›</a:t>
            </a:fld>
            <a:endParaRPr lang="de-DE" dirty="0"/>
          </a:p>
        </p:txBody>
      </p:sp>
      <p:sp>
        <p:nvSpPr>
          <p:cNvPr id="7" name="Textplatzhalter 6"/>
          <p:cNvSpPr>
            <a:spLocks noGrp="1"/>
          </p:cNvSpPr>
          <p:nvPr>
            <p:ph type="body" sz="quarter" idx="13" hasCustomPrompt="1"/>
          </p:nvPr>
        </p:nvSpPr>
        <p:spPr>
          <a:xfrm>
            <a:off x="1143000" y="5798372"/>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de-DE" dirty="0" smtClean="0"/>
              <a:t>Überschrift</a:t>
            </a:r>
            <a:endParaRPr lang="de-DE" dirty="0"/>
          </a:p>
        </p:txBody>
      </p:sp>
      <p:sp>
        <p:nvSpPr>
          <p:cNvPr id="19" name="Inhaltsplatzhalter 17"/>
          <p:cNvSpPr>
            <a:spLocks noGrp="1"/>
          </p:cNvSpPr>
          <p:nvPr>
            <p:ph sz="quarter" idx="24" hasCustomPrompt="1"/>
          </p:nvPr>
        </p:nvSpPr>
        <p:spPr>
          <a:xfrm>
            <a:off x="1143000" y="7071360"/>
            <a:ext cx="12801600" cy="6858000"/>
          </a:xfrm>
        </p:spPr>
        <p:txBody>
          <a:bodyPr lIns="365760" tIns="182880"/>
          <a:lstStyle>
            <a:lvl1pPr>
              <a:defRPr baseline="0"/>
            </a:lvl1pPr>
            <a:lvl2pPr>
              <a:defRPr/>
            </a:lvl2pPr>
            <a:lvl5pPr>
              <a:defRPr/>
            </a:lvl5pPr>
            <a:lvl6pPr>
              <a:defRPr/>
            </a:lvl6pPr>
            <a:lvl7pPr>
              <a:defRPr/>
            </a:lvl7pPr>
            <a:lvl8pPr>
              <a:defRPr/>
            </a:lvl8pPr>
            <a:lvl9pPr>
              <a:defRPr/>
            </a:lvl9pPr>
          </a:lstStyle>
          <a:p>
            <a:pPr lvl="0"/>
            <a:r>
              <a:rPr lang="de-DE" dirty="0" smtClean="0"/>
              <a:t>Verwenden Sie diesen Platzhalter, um Text oder andere Inhalte hinzuzufügen</a:t>
            </a:r>
          </a:p>
          <a:p>
            <a:pPr lvl="1"/>
            <a:r>
              <a:rPr lang="de-DE" dirty="0" smtClean="0"/>
              <a:t>Zweite Ebene</a:t>
            </a:r>
          </a:p>
          <a:p>
            <a:pPr lvl="1"/>
            <a:r>
              <a:rPr lang="de-DE" dirty="0" smtClean="0"/>
              <a:t>Dritte Ebene</a:t>
            </a:r>
          </a:p>
          <a:p>
            <a:pPr lvl="1"/>
            <a:r>
              <a:rPr lang="de-DE" dirty="0" smtClean="0"/>
              <a:t>Vierte Ebene</a:t>
            </a:r>
          </a:p>
          <a:p>
            <a:pPr lvl="1"/>
            <a:r>
              <a:rPr lang="de-DE" dirty="0" smtClean="0"/>
              <a:t>Fünfte Ebene</a:t>
            </a:r>
          </a:p>
          <a:p>
            <a:pPr lvl="1"/>
            <a:r>
              <a:rPr lang="de-DE" dirty="0" smtClean="0"/>
              <a:t>Sechs</a:t>
            </a:r>
          </a:p>
          <a:p>
            <a:pPr lvl="1"/>
            <a:r>
              <a:rPr lang="de-DE" dirty="0" smtClean="0"/>
              <a:t>Sieben</a:t>
            </a:r>
          </a:p>
          <a:p>
            <a:pPr lvl="1"/>
            <a:r>
              <a:rPr lang="de-DE" dirty="0" smtClean="0"/>
              <a:t>Acht</a:t>
            </a:r>
          </a:p>
          <a:p>
            <a:pPr lvl="8"/>
            <a:r>
              <a:rPr lang="de-DE" dirty="0" smtClean="0"/>
              <a:t>Neun</a:t>
            </a:r>
            <a:endParaRPr lang="de-DE" dirty="0"/>
          </a:p>
        </p:txBody>
      </p:sp>
      <p:sp>
        <p:nvSpPr>
          <p:cNvPr id="11" name="Textplatzhalt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de-DE" dirty="0" smtClean="0"/>
              <a:t>Überschrift</a:t>
            </a:r>
            <a:endParaRPr lang="de-DE" dirty="0"/>
          </a:p>
        </p:txBody>
      </p:sp>
      <p:sp>
        <p:nvSpPr>
          <p:cNvPr id="20" name="Inhaltsplatzhalter 17"/>
          <p:cNvSpPr>
            <a:spLocks noGrp="1"/>
          </p:cNvSpPr>
          <p:nvPr>
            <p:ph sz="quarter" idx="25" hasCustomPrompt="1"/>
          </p:nvPr>
        </p:nvSpPr>
        <p:spPr>
          <a:xfrm>
            <a:off x="1143000" y="16251936"/>
            <a:ext cx="12801600" cy="9088165"/>
          </a:xfrm>
        </p:spPr>
        <p:txBody>
          <a:bodyPr lIns="365760" tIns="182880"/>
          <a:lstStyle>
            <a:lvl1pPr>
              <a:defRPr baseline="0"/>
            </a:lvl1pPr>
            <a:lvl2pPr>
              <a:defRPr/>
            </a:lvl2pPr>
            <a:lvl5pPr>
              <a:defRPr/>
            </a:lvl5pPr>
            <a:lvl6pPr>
              <a:defRPr/>
            </a:lvl6pPr>
            <a:lvl7pPr>
              <a:defRPr/>
            </a:lvl7pPr>
            <a:lvl8pPr>
              <a:defRPr/>
            </a:lvl8pPr>
            <a:lvl9pPr>
              <a:defRPr/>
            </a:lvl9pPr>
          </a:lstStyle>
          <a:p>
            <a:pPr lvl="0"/>
            <a:r>
              <a:rPr lang="de-DE" dirty="0" smtClean="0"/>
              <a:t>Verwenden Sie diesen Platzhalter, um Text oder andere Inhalte hinzuzufügen</a:t>
            </a:r>
          </a:p>
          <a:p>
            <a:pPr lvl="1"/>
            <a:r>
              <a:rPr lang="de-DE" dirty="0" smtClean="0"/>
              <a:t>Zweite Ebene</a:t>
            </a:r>
          </a:p>
          <a:p>
            <a:pPr lvl="1"/>
            <a:r>
              <a:rPr lang="de-DE" dirty="0" smtClean="0"/>
              <a:t>Dritte Ebene</a:t>
            </a:r>
          </a:p>
          <a:p>
            <a:pPr lvl="3"/>
            <a:r>
              <a:rPr lang="de-DE" dirty="0" smtClean="0"/>
              <a:t>Vierte Ebene</a:t>
            </a:r>
          </a:p>
          <a:p>
            <a:pPr lvl="4"/>
            <a:r>
              <a:rPr lang="de-DE" dirty="0" smtClean="0"/>
              <a:t>Fünfte Ebene</a:t>
            </a:r>
          </a:p>
          <a:p>
            <a:pPr lvl="5"/>
            <a:r>
              <a:rPr lang="de-DE" dirty="0" smtClean="0"/>
              <a:t>Sechs</a:t>
            </a:r>
          </a:p>
          <a:p>
            <a:pPr lvl="6"/>
            <a:r>
              <a:rPr lang="de-DE" dirty="0" smtClean="0"/>
              <a:t>Sieben</a:t>
            </a:r>
          </a:p>
          <a:p>
            <a:pPr lvl="7"/>
            <a:r>
              <a:rPr lang="de-DE" dirty="0" smtClean="0"/>
              <a:t>Acht</a:t>
            </a:r>
          </a:p>
          <a:p>
            <a:pPr lvl="8"/>
            <a:r>
              <a:rPr lang="de-DE" dirty="0" smtClean="0"/>
              <a:t>Neun</a:t>
            </a:r>
            <a:endParaRPr lang="de-DE" dirty="0"/>
          </a:p>
        </p:txBody>
      </p:sp>
      <p:sp>
        <p:nvSpPr>
          <p:cNvPr id="13" name="Textplatzhalt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de-DE" dirty="0" smtClean="0"/>
              <a:t>Überschrift</a:t>
            </a:r>
            <a:endParaRPr lang="de-DE" dirty="0"/>
          </a:p>
        </p:txBody>
      </p:sp>
      <p:sp>
        <p:nvSpPr>
          <p:cNvPr id="21" name="Inhaltsplatzhalter 17"/>
          <p:cNvSpPr>
            <a:spLocks noGrp="1"/>
          </p:cNvSpPr>
          <p:nvPr>
            <p:ph sz="quarter" idx="26" hasCustomPrompt="1"/>
          </p:nvPr>
        </p:nvSpPr>
        <p:spPr>
          <a:xfrm>
            <a:off x="1143000" y="27057096"/>
            <a:ext cx="12801600" cy="4572000"/>
          </a:xfrm>
        </p:spPr>
        <p:txBody>
          <a:bodyPr lIns="365760" tIns="182880"/>
          <a:lstStyle>
            <a:lvl1pPr>
              <a:defRPr baseline="0"/>
            </a:lvl1pPr>
            <a:lvl2pPr>
              <a:defRPr/>
            </a:lvl2pPr>
            <a:lvl5pPr>
              <a:defRPr/>
            </a:lvl5pPr>
            <a:lvl6pPr>
              <a:defRPr/>
            </a:lvl6pPr>
            <a:lvl7pPr>
              <a:defRPr/>
            </a:lvl7pPr>
            <a:lvl8pPr>
              <a:defRPr/>
            </a:lvl8pPr>
            <a:lvl9pPr>
              <a:defRPr/>
            </a:lvl9pPr>
          </a:lstStyle>
          <a:p>
            <a:pPr lvl="0"/>
            <a:r>
              <a:rPr lang="de-DE" dirty="0" smtClean="0"/>
              <a:t>Verwenden Sie diesen Platzhalter, um Text oder andere Inhalte hinzuzufügen</a:t>
            </a:r>
          </a:p>
          <a:p>
            <a:pPr lvl="1"/>
            <a:r>
              <a:rPr lang="de-DE" dirty="0" smtClean="0"/>
              <a:t>Zweite Ebene</a:t>
            </a:r>
          </a:p>
          <a:p>
            <a:pPr lvl="1"/>
            <a:r>
              <a:rPr lang="de-DE" dirty="0" smtClean="0"/>
              <a:t>Dritte Ebene</a:t>
            </a:r>
          </a:p>
          <a:p>
            <a:pPr lvl="1"/>
            <a:r>
              <a:rPr lang="de-DE" dirty="0" smtClean="0"/>
              <a:t>Vierte Ebene</a:t>
            </a:r>
          </a:p>
          <a:p>
            <a:pPr lvl="1"/>
            <a:r>
              <a:rPr lang="de-DE" dirty="0" smtClean="0"/>
              <a:t>Fünfte Ebene</a:t>
            </a:r>
          </a:p>
          <a:p>
            <a:pPr lvl="1"/>
            <a:r>
              <a:rPr lang="de-DE" dirty="0" smtClean="0"/>
              <a:t>Sechs</a:t>
            </a:r>
          </a:p>
          <a:p>
            <a:pPr lvl="1"/>
            <a:r>
              <a:rPr lang="de-DE" dirty="0" smtClean="0"/>
              <a:t>Sieben</a:t>
            </a:r>
          </a:p>
          <a:p>
            <a:pPr lvl="1"/>
            <a:r>
              <a:rPr lang="de-DE" dirty="0" smtClean="0"/>
              <a:t>Acht</a:t>
            </a:r>
          </a:p>
          <a:p>
            <a:pPr lvl="8"/>
            <a:r>
              <a:rPr lang="de-DE" dirty="0" smtClean="0"/>
              <a:t>Neun</a:t>
            </a:r>
            <a:endParaRPr lang="de-DE" dirty="0"/>
          </a:p>
        </p:txBody>
      </p:sp>
      <p:sp>
        <p:nvSpPr>
          <p:cNvPr id="15" name="Textplatzhalt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de-DE" dirty="0" smtClean="0"/>
              <a:t>Überschrift</a:t>
            </a:r>
            <a:endParaRPr lang="de-DE" dirty="0"/>
          </a:p>
        </p:txBody>
      </p:sp>
      <p:sp>
        <p:nvSpPr>
          <p:cNvPr id="22" name="Inhaltsplatzhalter 17"/>
          <p:cNvSpPr>
            <a:spLocks noGrp="1"/>
          </p:cNvSpPr>
          <p:nvPr>
            <p:ph sz="quarter" idx="27" hasCustomPrompt="1"/>
          </p:nvPr>
        </p:nvSpPr>
        <p:spPr>
          <a:xfrm>
            <a:off x="15544800" y="7071360"/>
            <a:ext cx="12801600" cy="4572000"/>
          </a:xfrm>
        </p:spPr>
        <p:txBody>
          <a:bodyPr lIns="365760" tIns="182880"/>
          <a:lstStyle>
            <a:lvl1pPr>
              <a:defRPr baseline="0"/>
            </a:lvl1pPr>
            <a:lvl2pPr>
              <a:defRPr/>
            </a:lvl2pPr>
            <a:lvl5pPr>
              <a:defRPr/>
            </a:lvl5pPr>
            <a:lvl6pPr>
              <a:defRPr/>
            </a:lvl6pPr>
            <a:lvl7pPr>
              <a:defRPr/>
            </a:lvl7pPr>
            <a:lvl8pPr>
              <a:defRPr/>
            </a:lvl8pPr>
            <a:lvl9pPr>
              <a:defRPr/>
            </a:lvl9pPr>
          </a:lstStyle>
          <a:p>
            <a:pPr lvl="0"/>
            <a:r>
              <a:rPr lang="de-DE" dirty="0" smtClean="0"/>
              <a:t>Verwenden Sie diesen Platzhalter, um Text oder andere Inhalte hinzuzufügen</a:t>
            </a:r>
          </a:p>
          <a:p>
            <a:pPr lvl="1"/>
            <a:r>
              <a:rPr lang="de-DE" dirty="0" smtClean="0"/>
              <a:t>Zweite Ebene</a:t>
            </a:r>
          </a:p>
          <a:p>
            <a:pPr lvl="1"/>
            <a:r>
              <a:rPr lang="de-DE" dirty="0" smtClean="0"/>
              <a:t>Dritte Ebene</a:t>
            </a:r>
          </a:p>
          <a:p>
            <a:pPr lvl="1"/>
            <a:r>
              <a:rPr lang="de-DE" dirty="0" smtClean="0"/>
              <a:t>Vierte Ebene</a:t>
            </a:r>
          </a:p>
          <a:p>
            <a:pPr lvl="1"/>
            <a:r>
              <a:rPr lang="de-DE" dirty="0" smtClean="0"/>
              <a:t>Fünfte Ebene</a:t>
            </a:r>
          </a:p>
          <a:p>
            <a:pPr lvl="1"/>
            <a:r>
              <a:rPr lang="de-DE" dirty="0" smtClean="0"/>
              <a:t>Sechs</a:t>
            </a:r>
          </a:p>
          <a:p>
            <a:pPr lvl="1"/>
            <a:r>
              <a:rPr lang="de-DE" dirty="0" smtClean="0"/>
              <a:t>Sieben</a:t>
            </a:r>
          </a:p>
          <a:p>
            <a:pPr lvl="1"/>
            <a:r>
              <a:rPr lang="de-DE" dirty="0" smtClean="0"/>
              <a:t>Acht</a:t>
            </a:r>
          </a:p>
          <a:p>
            <a:pPr lvl="8"/>
            <a:r>
              <a:rPr lang="de-DE" dirty="0" smtClean="0"/>
              <a:t>Neun</a:t>
            </a:r>
            <a:endParaRPr lang="de-DE" dirty="0"/>
          </a:p>
        </p:txBody>
      </p:sp>
      <p:sp>
        <p:nvSpPr>
          <p:cNvPr id="18" name="Inhaltsplatzhalter 17"/>
          <p:cNvSpPr>
            <a:spLocks noGrp="1"/>
          </p:cNvSpPr>
          <p:nvPr>
            <p:ph sz="quarter" idx="23" hasCustomPrompt="1"/>
          </p:nvPr>
        </p:nvSpPr>
        <p:spPr>
          <a:xfrm>
            <a:off x="15544800" y="11948160"/>
            <a:ext cx="12801600" cy="6172200"/>
          </a:xfrm>
        </p:spPr>
        <p:txBody>
          <a:bodyPr lIns="365760" tIns="182880"/>
          <a:lstStyle>
            <a:lvl1pPr>
              <a:defRPr baseline="0"/>
            </a:lvl1pPr>
            <a:lvl2pPr>
              <a:defRPr/>
            </a:lvl2pPr>
            <a:lvl5pPr>
              <a:defRPr/>
            </a:lvl5pPr>
            <a:lvl6pPr>
              <a:defRPr/>
            </a:lvl6pPr>
            <a:lvl7pPr>
              <a:defRPr/>
            </a:lvl7pPr>
            <a:lvl8pPr>
              <a:defRPr/>
            </a:lvl8pPr>
            <a:lvl9pPr>
              <a:defRPr/>
            </a:lvl9pPr>
          </a:lstStyle>
          <a:p>
            <a:pPr lvl="0"/>
            <a:r>
              <a:rPr lang="de-DE" dirty="0" smtClean="0"/>
              <a:t>Verwenden Sie diesen Platzhalter, um Text oder andere Inhalte hinzuzufügen</a:t>
            </a:r>
          </a:p>
          <a:p>
            <a:pPr lvl="1"/>
            <a:r>
              <a:rPr lang="de-DE" dirty="0" smtClean="0"/>
              <a:t>Zweite Ebene</a:t>
            </a:r>
          </a:p>
          <a:p>
            <a:pPr lvl="1"/>
            <a:r>
              <a:rPr lang="de-DE" dirty="0" smtClean="0"/>
              <a:t>Dritte Ebene</a:t>
            </a:r>
          </a:p>
          <a:p>
            <a:pPr lvl="1"/>
            <a:r>
              <a:rPr lang="de-DE" dirty="0" smtClean="0"/>
              <a:t>Vierte Ebene</a:t>
            </a:r>
          </a:p>
          <a:p>
            <a:pPr lvl="1"/>
            <a:r>
              <a:rPr lang="de-DE" dirty="0" smtClean="0"/>
              <a:t>Fünfte Ebene</a:t>
            </a:r>
          </a:p>
          <a:p>
            <a:pPr lvl="1"/>
            <a:r>
              <a:rPr lang="de-DE" dirty="0" smtClean="0"/>
              <a:t>Sechs</a:t>
            </a:r>
          </a:p>
          <a:p>
            <a:pPr lvl="1"/>
            <a:r>
              <a:rPr lang="de-DE" dirty="0" smtClean="0"/>
              <a:t>Sieben</a:t>
            </a:r>
          </a:p>
          <a:p>
            <a:pPr lvl="1"/>
            <a:r>
              <a:rPr lang="de-DE" dirty="0" smtClean="0"/>
              <a:t>Acht</a:t>
            </a:r>
          </a:p>
          <a:p>
            <a:pPr lvl="8"/>
            <a:r>
              <a:rPr lang="de-DE" dirty="0" smtClean="0"/>
              <a:t>Neun</a:t>
            </a:r>
            <a:endParaRPr lang="de-DE" dirty="0"/>
          </a:p>
        </p:txBody>
      </p:sp>
      <p:sp>
        <p:nvSpPr>
          <p:cNvPr id="23" name="Inhaltsplatzhalt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de-DE" dirty="0" smtClean="0"/>
              <a:t>Verwenden Sie diesen Platzhalter, um Text oder andere Inhalte hinzuzufügen</a:t>
            </a:r>
          </a:p>
          <a:p>
            <a:pPr lvl="1"/>
            <a:r>
              <a:rPr lang="de-DE" dirty="0" smtClean="0"/>
              <a:t>Zweite Ebene</a:t>
            </a:r>
          </a:p>
        </p:txBody>
      </p:sp>
      <p:sp>
        <p:nvSpPr>
          <p:cNvPr id="24" name="Textplatzhalt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de-DE" dirty="0" smtClean="0"/>
              <a:t>Überschrift</a:t>
            </a:r>
            <a:endParaRPr lang="de-DE" dirty="0"/>
          </a:p>
        </p:txBody>
      </p:sp>
      <p:sp>
        <p:nvSpPr>
          <p:cNvPr id="25" name="Inhaltsplatzhalter 17"/>
          <p:cNvSpPr>
            <a:spLocks noGrp="1"/>
          </p:cNvSpPr>
          <p:nvPr>
            <p:ph sz="quarter" idx="30" hasCustomPrompt="1"/>
          </p:nvPr>
        </p:nvSpPr>
        <p:spPr>
          <a:xfrm>
            <a:off x="15544800" y="27057096"/>
            <a:ext cx="12801600" cy="4572000"/>
          </a:xfrm>
        </p:spPr>
        <p:txBody>
          <a:bodyPr lIns="365760" tIns="182880"/>
          <a:lstStyle>
            <a:lvl1pPr>
              <a:defRPr baseline="0"/>
            </a:lvl1pPr>
            <a:lvl2pPr>
              <a:defRPr/>
            </a:lvl2pPr>
            <a:lvl5pPr>
              <a:defRPr/>
            </a:lvl5pPr>
            <a:lvl6pPr>
              <a:defRPr/>
            </a:lvl6pPr>
            <a:lvl7pPr>
              <a:defRPr/>
            </a:lvl7pPr>
            <a:lvl8pPr>
              <a:defRPr/>
            </a:lvl8pPr>
            <a:lvl9pPr>
              <a:defRPr/>
            </a:lvl9pPr>
          </a:lstStyle>
          <a:p>
            <a:pPr lvl="0"/>
            <a:r>
              <a:rPr lang="de-DE" dirty="0" smtClean="0"/>
              <a:t>Verwenden Sie diesen Platzhalter, um Text oder andere Inhalte hinzuzufügen</a:t>
            </a:r>
          </a:p>
          <a:p>
            <a:pPr lvl="1"/>
            <a:r>
              <a:rPr lang="de-DE" dirty="0" smtClean="0"/>
              <a:t>Zweite Ebene</a:t>
            </a:r>
          </a:p>
          <a:p>
            <a:pPr lvl="1"/>
            <a:r>
              <a:rPr lang="de-DE" dirty="0" smtClean="0"/>
              <a:t>Dritte Ebene</a:t>
            </a:r>
          </a:p>
          <a:p>
            <a:pPr lvl="1"/>
            <a:r>
              <a:rPr lang="de-DE" dirty="0" smtClean="0"/>
              <a:t>Vierte Ebene</a:t>
            </a:r>
          </a:p>
          <a:p>
            <a:pPr lvl="1"/>
            <a:r>
              <a:rPr lang="de-DE" dirty="0" smtClean="0"/>
              <a:t>Fünfte Ebene</a:t>
            </a:r>
          </a:p>
          <a:p>
            <a:pPr lvl="1"/>
            <a:r>
              <a:rPr lang="de-DE" dirty="0" smtClean="0"/>
              <a:t>Sechs</a:t>
            </a:r>
          </a:p>
          <a:p>
            <a:pPr lvl="1"/>
            <a:r>
              <a:rPr lang="de-DE" dirty="0" smtClean="0"/>
              <a:t>Sieben</a:t>
            </a:r>
          </a:p>
          <a:p>
            <a:pPr lvl="1"/>
            <a:r>
              <a:rPr lang="de-DE" dirty="0" smtClean="0"/>
              <a:t>Acht</a:t>
            </a:r>
          </a:p>
          <a:p>
            <a:pPr lvl="8"/>
            <a:r>
              <a:rPr lang="de-DE" dirty="0" smtClean="0"/>
              <a:t>Neun</a:t>
            </a:r>
            <a:endParaRPr lang="de-DE" dirty="0"/>
          </a:p>
        </p:txBody>
      </p:sp>
      <p:sp>
        <p:nvSpPr>
          <p:cNvPr id="26" name="Textplatzhalt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de-DE" dirty="0" smtClean="0"/>
              <a:t>Überschrift</a:t>
            </a:r>
            <a:endParaRPr lang="de-DE" dirty="0"/>
          </a:p>
        </p:txBody>
      </p:sp>
      <p:sp>
        <p:nvSpPr>
          <p:cNvPr id="27" name="Inhaltsplatzhalter 17"/>
          <p:cNvSpPr>
            <a:spLocks noGrp="1"/>
          </p:cNvSpPr>
          <p:nvPr>
            <p:ph sz="quarter" idx="32" hasCustomPrompt="1"/>
          </p:nvPr>
        </p:nvSpPr>
        <p:spPr>
          <a:xfrm>
            <a:off x="29900880" y="7071360"/>
            <a:ext cx="12801600" cy="7315200"/>
          </a:xfrm>
        </p:spPr>
        <p:txBody>
          <a:bodyPr lIns="365760" tIns="182880"/>
          <a:lstStyle>
            <a:lvl1pPr>
              <a:defRPr baseline="0"/>
            </a:lvl1pPr>
            <a:lvl2pPr>
              <a:defRPr/>
            </a:lvl2pPr>
            <a:lvl5pPr>
              <a:defRPr/>
            </a:lvl5pPr>
            <a:lvl6pPr>
              <a:defRPr/>
            </a:lvl6pPr>
            <a:lvl7pPr>
              <a:defRPr/>
            </a:lvl7pPr>
            <a:lvl8pPr>
              <a:defRPr/>
            </a:lvl8pPr>
            <a:lvl9pPr>
              <a:defRPr/>
            </a:lvl9pPr>
          </a:lstStyle>
          <a:p>
            <a:pPr lvl="0"/>
            <a:r>
              <a:rPr lang="de-DE" dirty="0" smtClean="0"/>
              <a:t>Verwenden Sie diesen Platzhalter, um Text oder andere Inhalte hinzuzufügen</a:t>
            </a:r>
          </a:p>
          <a:p>
            <a:pPr lvl="1"/>
            <a:r>
              <a:rPr lang="de-DE" dirty="0" smtClean="0"/>
              <a:t>Zweite Ebene</a:t>
            </a:r>
          </a:p>
          <a:p>
            <a:pPr lvl="1"/>
            <a:r>
              <a:rPr lang="de-DE" dirty="0" smtClean="0"/>
              <a:t>Dritte Ebene</a:t>
            </a:r>
          </a:p>
          <a:p>
            <a:pPr lvl="1"/>
            <a:r>
              <a:rPr lang="de-DE" dirty="0" smtClean="0"/>
              <a:t>Vierte Ebene</a:t>
            </a:r>
          </a:p>
          <a:p>
            <a:pPr lvl="1"/>
            <a:r>
              <a:rPr lang="de-DE" dirty="0" smtClean="0"/>
              <a:t>Fünfte Ebene</a:t>
            </a:r>
          </a:p>
          <a:p>
            <a:pPr lvl="1"/>
            <a:r>
              <a:rPr lang="de-DE" dirty="0" smtClean="0"/>
              <a:t>Sechs</a:t>
            </a:r>
          </a:p>
          <a:p>
            <a:pPr lvl="1"/>
            <a:r>
              <a:rPr lang="de-DE" dirty="0" smtClean="0"/>
              <a:t>Sieben</a:t>
            </a:r>
          </a:p>
          <a:p>
            <a:pPr lvl="1"/>
            <a:r>
              <a:rPr lang="de-DE" dirty="0" smtClean="0"/>
              <a:t>Acht</a:t>
            </a:r>
          </a:p>
          <a:p>
            <a:pPr lvl="8"/>
            <a:r>
              <a:rPr lang="de-DE" dirty="0" smtClean="0"/>
              <a:t>Neun</a:t>
            </a:r>
            <a:endParaRPr lang="de-DE" dirty="0"/>
          </a:p>
        </p:txBody>
      </p:sp>
      <p:sp>
        <p:nvSpPr>
          <p:cNvPr id="28" name="Inhaltsplatzhalter 17"/>
          <p:cNvSpPr>
            <a:spLocks noGrp="1"/>
          </p:cNvSpPr>
          <p:nvPr>
            <p:ph sz="quarter" idx="33" hasCustomPrompt="1"/>
          </p:nvPr>
        </p:nvSpPr>
        <p:spPr>
          <a:xfrm>
            <a:off x="29900880" y="15837408"/>
            <a:ext cx="12801600" cy="7315200"/>
          </a:xfrm>
        </p:spPr>
        <p:txBody>
          <a:bodyPr lIns="365760" tIns="182880"/>
          <a:lstStyle>
            <a:lvl1pPr>
              <a:defRPr baseline="0"/>
            </a:lvl1pPr>
            <a:lvl2pPr>
              <a:defRPr/>
            </a:lvl2pPr>
            <a:lvl5pPr>
              <a:defRPr/>
            </a:lvl5pPr>
            <a:lvl6pPr>
              <a:defRPr/>
            </a:lvl6pPr>
            <a:lvl7pPr>
              <a:defRPr/>
            </a:lvl7pPr>
            <a:lvl8pPr>
              <a:defRPr/>
            </a:lvl8pPr>
            <a:lvl9pPr>
              <a:defRPr/>
            </a:lvl9pPr>
          </a:lstStyle>
          <a:p>
            <a:pPr lvl="0"/>
            <a:r>
              <a:rPr lang="de-DE" dirty="0" smtClean="0"/>
              <a:t>Verwenden Sie diesen Platzhalter, um Text oder andere Inhalte hinzuzufügen</a:t>
            </a:r>
          </a:p>
          <a:p>
            <a:pPr lvl="1"/>
            <a:r>
              <a:rPr lang="de-DE" dirty="0" smtClean="0"/>
              <a:t>Zweite Ebene</a:t>
            </a:r>
          </a:p>
          <a:p>
            <a:pPr lvl="1"/>
            <a:r>
              <a:rPr lang="de-DE" dirty="0" smtClean="0"/>
              <a:t>Dritte Ebene</a:t>
            </a:r>
          </a:p>
          <a:p>
            <a:pPr lvl="1"/>
            <a:r>
              <a:rPr lang="de-DE" dirty="0" smtClean="0"/>
              <a:t>Vierte Ebene</a:t>
            </a:r>
          </a:p>
          <a:p>
            <a:pPr lvl="1"/>
            <a:r>
              <a:rPr lang="de-DE" dirty="0" smtClean="0"/>
              <a:t>Fünfte Ebene</a:t>
            </a:r>
          </a:p>
          <a:p>
            <a:pPr lvl="1"/>
            <a:r>
              <a:rPr lang="de-DE" dirty="0" smtClean="0"/>
              <a:t>Sechs</a:t>
            </a:r>
          </a:p>
          <a:p>
            <a:pPr lvl="1"/>
            <a:r>
              <a:rPr lang="de-DE" dirty="0" smtClean="0"/>
              <a:t>Sieben</a:t>
            </a:r>
          </a:p>
          <a:p>
            <a:pPr lvl="1"/>
            <a:r>
              <a:rPr lang="de-DE" dirty="0" smtClean="0"/>
              <a:t>Acht</a:t>
            </a:r>
          </a:p>
          <a:p>
            <a:pPr lvl="8"/>
            <a:r>
              <a:rPr lang="de-DE" dirty="0" smtClean="0"/>
              <a:t>Neun</a:t>
            </a:r>
            <a:endParaRPr lang="de-DE" dirty="0"/>
          </a:p>
        </p:txBody>
      </p:sp>
      <p:sp>
        <p:nvSpPr>
          <p:cNvPr id="29" name="Textplatzhalt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de-DE" dirty="0" smtClean="0"/>
              <a:t>Überschrift</a:t>
            </a:r>
            <a:endParaRPr lang="de-DE" dirty="0"/>
          </a:p>
        </p:txBody>
      </p:sp>
      <p:sp>
        <p:nvSpPr>
          <p:cNvPr id="30" name="Inhaltsplatzhalt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de-DE" dirty="0" smtClean="0"/>
              <a:t>Verwenden Sie diesen Platzhalter, um Text oder andere Inhalte hinzuzufügen</a:t>
            </a:r>
          </a:p>
          <a:p>
            <a:pPr lvl="1"/>
            <a:r>
              <a:rPr lang="de-DE" dirty="0" smtClean="0"/>
              <a:t>Zweite Ebene</a:t>
            </a:r>
          </a:p>
          <a:p>
            <a:pPr lvl="1"/>
            <a:r>
              <a:rPr lang="de-DE" dirty="0" smtClean="0"/>
              <a:t>Dritte Ebene</a:t>
            </a:r>
          </a:p>
          <a:p>
            <a:pPr lvl="1"/>
            <a:r>
              <a:rPr lang="de-DE" dirty="0" smtClean="0"/>
              <a:t>Vierte Ebene</a:t>
            </a:r>
          </a:p>
          <a:p>
            <a:pPr lvl="1"/>
            <a:r>
              <a:rPr lang="de-DE" dirty="0" smtClean="0"/>
              <a:t>Fünfte Ebene</a:t>
            </a:r>
          </a:p>
          <a:p>
            <a:pPr lvl="1"/>
            <a:r>
              <a:rPr lang="de-DE" dirty="0" smtClean="0"/>
              <a:t>Sechs</a:t>
            </a:r>
          </a:p>
          <a:p>
            <a:pPr lvl="1"/>
            <a:r>
              <a:rPr lang="de-DE" dirty="0" smtClean="0"/>
              <a:t>Sieben</a:t>
            </a:r>
          </a:p>
          <a:p>
            <a:pPr lvl="1"/>
            <a:r>
              <a:rPr lang="de-DE" dirty="0" smtClean="0"/>
              <a:t>Acht</a:t>
            </a:r>
          </a:p>
          <a:p>
            <a:pPr lvl="8"/>
            <a:r>
              <a:rPr lang="de-DE" dirty="0" smtClean="0"/>
              <a:t>Neun</a:t>
            </a:r>
            <a:endParaRPr lang="de-DE"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p:cNvSpPr/>
          <p:nvPr userDrawn="1"/>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platzhalt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2"/>
            <a:r>
              <a:rPr lang="de-DE" dirty="0" smtClean="0"/>
              <a:t>Vierte Ebene</a:t>
            </a:r>
          </a:p>
          <a:p>
            <a:pPr lvl="2"/>
            <a:r>
              <a:rPr lang="de-DE" dirty="0" smtClean="0"/>
              <a:t>Fünfte Ebene</a:t>
            </a:r>
            <a:endParaRPr lang="de-DE" dirty="0"/>
          </a:p>
        </p:txBody>
      </p:sp>
      <p:sp>
        <p:nvSpPr>
          <p:cNvPr id="4" name="Datumsplatzhalt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de-DE" smtClean="0"/>
              <a:pPr/>
              <a:t>24.07.2013</a:t>
            </a:fld>
            <a:endParaRPr lang="de-DE" dirty="0"/>
          </a:p>
        </p:txBody>
      </p:sp>
      <p:sp>
        <p:nvSpPr>
          <p:cNvPr id="5" name="Fußzeilenplatzhalt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de-DE" smtClean="0"/>
              <a:pPr/>
              <a:t>‹Nr.›</a:t>
            </a:fld>
            <a:endParaRPr lang="de-DE"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Bild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280" y="1463040"/>
            <a:ext cx="3365284" cy="2200846"/>
          </a:xfrm>
          <a:prstGeom prst="rect">
            <a:avLst/>
          </a:prstGeom>
        </p:spPr>
      </p:pic>
      <p:sp>
        <p:nvSpPr>
          <p:cNvPr id="4" name="Title 3"/>
          <p:cNvSpPr>
            <a:spLocks noGrp="1"/>
          </p:cNvSpPr>
          <p:nvPr>
            <p:ph type="title"/>
          </p:nvPr>
        </p:nvSpPr>
        <p:spPr/>
        <p:txBody>
          <a:bodyPr/>
          <a:lstStyle/>
          <a:p>
            <a:r>
              <a:rPr lang="de-DE" dirty="0" smtClean="0"/>
              <a:t>[</a:t>
            </a:r>
            <a:r>
              <a:rPr lang="de-DE" dirty="0" err="1" smtClean="0"/>
              <a:t>Postertitel</a:t>
            </a:r>
            <a:r>
              <a:rPr lang="de-DE" dirty="0" smtClean="0"/>
              <a:t>] </a:t>
            </a:r>
            <a:r>
              <a:rPr lang="de-DE" dirty="0" err="1" smtClean="0"/>
              <a:t>Lorem</a:t>
            </a:r>
            <a:r>
              <a:rPr lang="de-DE" dirty="0" smtClean="0"/>
              <a:t> </a:t>
            </a:r>
            <a:r>
              <a:rPr lang="de-DE" dirty="0" err="1" smtClean="0"/>
              <a:t>ipsum</a:t>
            </a:r>
            <a:r>
              <a:rPr lang="de-DE" dirty="0" smtClean="0"/>
              <a:t> </a:t>
            </a:r>
            <a:r>
              <a:rPr lang="de-DE" dirty="0" err="1" smtClean="0"/>
              <a:t>dolor</a:t>
            </a:r>
            <a:r>
              <a:rPr lang="de-DE" dirty="0" smtClean="0"/>
              <a:t> </a:t>
            </a:r>
            <a:r>
              <a:rPr lang="de-DE" dirty="0" err="1" smtClean="0"/>
              <a:t>sit</a:t>
            </a:r>
            <a:r>
              <a:rPr lang="de-DE" dirty="0" smtClean="0"/>
              <a:t> </a:t>
            </a:r>
            <a:r>
              <a:rPr lang="de-DE" dirty="0" err="1" smtClean="0"/>
              <a:t>amet</a:t>
            </a:r>
            <a:r>
              <a:rPr lang="de-DE" dirty="0" smtClean="0"/>
              <a:t>, </a:t>
            </a:r>
            <a:r>
              <a:rPr lang="de-DE" dirty="0" err="1" smtClean="0"/>
              <a:t>consectetuer</a:t>
            </a:r>
            <a:r>
              <a:rPr lang="de-DE" dirty="0" smtClean="0"/>
              <a:t> </a:t>
            </a:r>
            <a:r>
              <a:rPr lang="de-DE" dirty="0" err="1" smtClean="0"/>
              <a:t>adipiscing</a:t>
            </a:r>
            <a:r>
              <a:rPr lang="de-DE" dirty="0" smtClean="0"/>
              <a:t> </a:t>
            </a:r>
            <a:r>
              <a:rPr lang="de-DE" dirty="0" err="1" smtClean="0"/>
              <a:t>elit</a:t>
            </a:r>
            <a:r>
              <a:rPr lang="de-DE" dirty="0" smtClean="0"/>
              <a:t> </a:t>
            </a:r>
            <a:r>
              <a:rPr lang="de-DE" dirty="0" err="1" smtClean="0"/>
              <a:t>maecenas</a:t>
            </a:r>
            <a:r>
              <a:rPr lang="de-DE" dirty="0" smtClean="0"/>
              <a:t> </a:t>
            </a:r>
            <a:r>
              <a:rPr lang="de-DE" dirty="0" err="1" smtClean="0"/>
              <a:t>porttitor</a:t>
            </a:r>
            <a:r>
              <a:rPr lang="de-DE" dirty="0" smtClean="0"/>
              <a:t> </a:t>
            </a:r>
            <a:r>
              <a:rPr lang="de-DE" dirty="0" err="1" smtClean="0"/>
              <a:t>congue</a:t>
            </a:r>
            <a:r>
              <a:rPr lang="de-DE" dirty="0" smtClean="0"/>
              <a:t> </a:t>
            </a:r>
            <a:r>
              <a:rPr lang="de-DE" dirty="0" err="1" smtClean="0"/>
              <a:t>massa</a:t>
            </a:r>
            <a:r>
              <a:rPr lang="de-DE" dirty="0" smtClean="0"/>
              <a:t> </a:t>
            </a:r>
            <a:r>
              <a:rPr lang="de-DE" dirty="0" err="1" smtClean="0"/>
              <a:t>fusce</a:t>
            </a:r>
            <a:endParaRPr lang="de-DE" dirty="0"/>
          </a:p>
        </p:txBody>
      </p:sp>
      <p:sp>
        <p:nvSpPr>
          <p:cNvPr id="23" name="Textplatzhalter 22"/>
          <p:cNvSpPr>
            <a:spLocks noGrp="1"/>
          </p:cNvSpPr>
          <p:nvPr>
            <p:ph type="body" sz="quarter" idx="36"/>
          </p:nvPr>
        </p:nvSpPr>
        <p:spPr/>
        <p:txBody>
          <a:bodyPr/>
          <a:lstStyle/>
          <a:p>
            <a:r>
              <a:rPr lang="de-DE" dirty="0" smtClean="0"/>
              <a:t>[Ersetzen Sie die folgenden Namen und Positionen durch diejenigen der tatsächlichen Teilnehmer: Dorena Paschke, PhD1; David Alexander, PhD2; Joris Kalz, RN, BSN, MHA3; Cornelia Weiler, MD4</a:t>
            </a:r>
          </a:p>
          <a:p>
            <a:r>
              <a:rPr lang="de-DE" dirty="0" smtClean="0"/>
              <a:t>1[Firmenzugehörigkeit für ersten Teilnehmer hinzufügen], 2[Firmenzugehörigkeit für zweiten Teilnehmer hinzufügen], 3[Firmenzugehörigkeit für dritten Teilnehmer hinzufügen], 4[Firmenzugehörigkeit für vierten Teilnehmer hinzufügen]</a:t>
            </a:r>
          </a:p>
          <a:p>
            <a:endParaRPr lang="de-DE" dirty="0"/>
          </a:p>
        </p:txBody>
      </p:sp>
      <p:pic>
        <p:nvPicPr>
          <p:cNvPr id="36" name="Bild 3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28636" y="1463040"/>
            <a:ext cx="3365284" cy="2200846"/>
          </a:xfrm>
          <a:prstGeom prst="rect">
            <a:avLst/>
          </a:prstGeom>
        </p:spPr>
      </p:pic>
      <p:sp>
        <p:nvSpPr>
          <p:cNvPr id="5" name="Textplatzhalter 4"/>
          <p:cNvSpPr>
            <a:spLocks noGrp="1"/>
          </p:cNvSpPr>
          <p:nvPr>
            <p:ph type="body" sz="quarter" idx="13"/>
          </p:nvPr>
        </p:nvSpPr>
        <p:spPr/>
        <p:txBody>
          <a:bodyPr/>
          <a:lstStyle/>
          <a:p>
            <a:r>
              <a:rPr lang="de-DE" dirty="0"/>
              <a:t>Exposee</a:t>
            </a:r>
          </a:p>
        </p:txBody>
      </p:sp>
      <p:sp>
        <p:nvSpPr>
          <p:cNvPr id="11" name="Inhaltsplatzhalter 10"/>
          <p:cNvSpPr>
            <a:spLocks noGrp="1"/>
          </p:cNvSpPr>
          <p:nvPr>
            <p:ph sz="quarter" idx="24"/>
          </p:nvPr>
        </p:nvSpPr>
        <p:spPr/>
        <p:txBody>
          <a:bodyPr/>
          <a:lstStyle/>
          <a:p>
            <a:r>
              <a:rPr lang="de-DE" dirty="0" smtClean="0"/>
              <a:t>Exposee steht hier ohne Aufzählungspunkte. Und was geschieht, wenn ich Aufzählungspunkte hinzufüge? </a:t>
            </a:r>
            <a:endParaRPr lang="de-DE" dirty="0"/>
          </a:p>
        </p:txBody>
      </p:sp>
      <p:sp>
        <p:nvSpPr>
          <p:cNvPr id="7" name="Textplatzhalter 6"/>
          <p:cNvSpPr>
            <a:spLocks noGrp="1"/>
          </p:cNvSpPr>
          <p:nvPr>
            <p:ph type="body" sz="quarter" idx="17"/>
          </p:nvPr>
        </p:nvSpPr>
        <p:spPr/>
        <p:txBody>
          <a:bodyPr/>
          <a:lstStyle/>
          <a:p>
            <a:r>
              <a:rPr lang="de-DE" dirty="0" smtClean="0"/>
              <a:t>Hintergrund</a:t>
            </a:r>
            <a:endParaRPr lang="de-DE" dirty="0"/>
          </a:p>
        </p:txBody>
      </p:sp>
      <p:sp>
        <p:nvSpPr>
          <p:cNvPr id="12" name="Inhaltsplatzhalter 11"/>
          <p:cNvSpPr>
            <a:spLocks noGrp="1"/>
          </p:cNvSpPr>
          <p:nvPr>
            <p:ph sz="quarter" idx="25"/>
          </p:nvPr>
        </p:nvSpPr>
        <p:spPr/>
        <p:txBody>
          <a:bodyPr/>
          <a:lstStyle/>
          <a:p>
            <a:r>
              <a:rPr lang="de-DE" dirty="0" smtClean="0"/>
              <a:t>Fügen Sie bei Bedarf einen Titel hinzu. Klicken Sie auf der Registerkarte "Start" auf die Schaltfläche "B", um Fettformatierung hinzuzufügen.</a:t>
            </a:r>
          </a:p>
          <a:p>
            <a:pPr lvl="1"/>
            <a:r>
              <a:rPr lang="de-DE" dirty="0" smtClean="0"/>
              <a:t>Hintergrundelement</a:t>
            </a:r>
          </a:p>
          <a:p>
            <a:pPr lvl="1"/>
            <a:r>
              <a:rPr lang="de-DE" dirty="0" smtClean="0"/>
              <a:t>Hintergrundelement</a:t>
            </a:r>
          </a:p>
          <a:p>
            <a:pPr lvl="1"/>
            <a:r>
              <a:rPr lang="de-DE" dirty="0" smtClean="0"/>
              <a:t>Hintergrundelement</a:t>
            </a:r>
            <a:endParaRPr lang="de-DE" dirty="0"/>
          </a:p>
        </p:txBody>
      </p:sp>
      <p:sp>
        <p:nvSpPr>
          <p:cNvPr id="8" name="Textplatzhalter 7"/>
          <p:cNvSpPr>
            <a:spLocks noGrp="1"/>
          </p:cNvSpPr>
          <p:nvPr>
            <p:ph type="body" sz="quarter" idx="19"/>
          </p:nvPr>
        </p:nvSpPr>
        <p:spPr/>
        <p:txBody>
          <a:bodyPr/>
          <a:lstStyle/>
          <a:p>
            <a:r>
              <a:rPr lang="de-DE" dirty="0"/>
              <a:t>Zielsetzungen</a:t>
            </a:r>
          </a:p>
        </p:txBody>
      </p:sp>
      <p:sp>
        <p:nvSpPr>
          <p:cNvPr id="13" name="Inhaltsplatzhalter 12"/>
          <p:cNvSpPr>
            <a:spLocks noGrp="1"/>
          </p:cNvSpPr>
          <p:nvPr>
            <p:ph sz="quarter" idx="26"/>
          </p:nvPr>
        </p:nvSpPr>
        <p:spPr/>
        <p:txBody>
          <a:bodyPr/>
          <a:lstStyle/>
          <a:p>
            <a:r>
              <a:rPr lang="de-DE" dirty="0" smtClean="0"/>
              <a:t>Listen Sie die Zielsetzungen hier auf.</a:t>
            </a:r>
          </a:p>
          <a:p>
            <a:r>
              <a:rPr lang="de-DE" dirty="0" smtClean="0"/>
              <a:t>Zielsetzung 1</a:t>
            </a:r>
          </a:p>
          <a:p>
            <a:r>
              <a:rPr lang="de-DE" dirty="0" smtClean="0"/>
              <a:t>Zielsetzung 2</a:t>
            </a:r>
          </a:p>
          <a:p>
            <a:r>
              <a:rPr lang="de-DE" dirty="0" smtClean="0"/>
              <a:t>Zielsetzung 3</a:t>
            </a:r>
            <a:endParaRPr lang="de-DE" dirty="0"/>
          </a:p>
        </p:txBody>
      </p:sp>
      <p:sp>
        <p:nvSpPr>
          <p:cNvPr id="9" name="Textplatzhalter 8"/>
          <p:cNvSpPr>
            <a:spLocks noGrp="1"/>
          </p:cNvSpPr>
          <p:nvPr>
            <p:ph type="body" sz="quarter" idx="21"/>
          </p:nvPr>
        </p:nvSpPr>
        <p:spPr/>
        <p:txBody>
          <a:bodyPr/>
          <a:lstStyle/>
          <a:p>
            <a:r>
              <a:rPr lang="de-DE" dirty="0" smtClean="0"/>
              <a:t>Methoden</a:t>
            </a:r>
            <a:endParaRPr lang="de-DE" dirty="0"/>
          </a:p>
        </p:txBody>
      </p:sp>
      <p:sp>
        <p:nvSpPr>
          <p:cNvPr id="14" name="Inhaltsplatzhalter 13"/>
          <p:cNvSpPr>
            <a:spLocks noGrp="1"/>
          </p:cNvSpPr>
          <p:nvPr>
            <p:ph sz="quarter" idx="27"/>
          </p:nvPr>
        </p:nvSpPr>
        <p:spPr/>
        <p:txBody>
          <a:bodyPr/>
          <a:lstStyle/>
          <a:p>
            <a:r>
              <a:rPr lang="de-DE" dirty="0" smtClean="0"/>
              <a:t>Listen Sie Methoden und Beschreibungen hier auf.</a:t>
            </a:r>
          </a:p>
          <a:p>
            <a:r>
              <a:rPr lang="de-DE" dirty="0" smtClean="0"/>
              <a:t>Methode 1</a:t>
            </a:r>
          </a:p>
          <a:p>
            <a:r>
              <a:rPr lang="de-DE" dirty="0" smtClean="0"/>
              <a:t>Methode 2</a:t>
            </a:r>
          </a:p>
          <a:p>
            <a:r>
              <a:rPr lang="de-DE" dirty="0" smtClean="0"/>
              <a:t>Methode 3</a:t>
            </a:r>
            <a:endParaRPr lang="de-DE" dirty="0"/>
          </a:p>
        </p:txBody>
      </p:sp>
      <p:graphicFrame>
        <p:nvGraphicFramePr>
          <p:cNvPr id="25" name="Inhaltsplatzhalter 24" descr="Beispieltabelle mit 4 Spalten, 7 Zeilen" title="Beispieltabelle"/>
          <p:cNvGraphicFramePr>
            <a:graphicFrameLocks noGrp="1"/>
          </p:cNvGraphicFramePr>
          <p:nvPr>
            <p:ph sz="quarter" idx="23"/>
            <p:extLst>
              <p:ext uri="{D42A27DB-BD31-4B8C-83A1-F6EECF244321}">
                <p14:modId xmlns:p14="http://schemas.microsoft.com/office/powerpoint/2010/main" val="2024078423"/>
              </p:ext>
            </p:extLst>
          </p:nvPr>
        </p:nvGraphicFramePr>
        <p:xfrm>
          <a:off x="15544800" y="11947525"/>
          <a:ext cx="12801600" cy="6035617"/>
        </p:xfrm>
        <a:graphic>
          <a:graphicData uri="http://schemas.openxmlformats.org/drawingml/2006/table">
            <a:tbl>
              <a:tblPr firstRow="1" bandRow="1">
                <a:tableStyleId>{3B4B98B0-60AC-42C2-AFA5-B58CD77FA1E5}</a:tableStyleId>
              </a:tblPr>
              <a:tblGrid>
                <a:gridCol w="3200400"/>
                <a:gridCol w="3200400"/>
                <a:gridCol w="3200400"/>
                <a:gridCol w="3200400"/>
              </a:tblGrid>
              <a:tr h="862231">
                <a:tc>
                  <a:txBody>
                    <a:bodyPr/>
                    <a:lstStyle/>
                    <a:p>
                      <a:endParaRPr lang="de-DE" sz="2800" dirty="0"/>
                    </a:p>
                  </a:txBody>
                  <a:tcPr anchor="ctr"/>
                </a:tc>
                <a:tc>
                  <a:txBody>
                    <a:bodyPr/>
                    <a:lstStyle/>
                    <a:p>
                      <a:pPr algn="ctr"/>
                      <a:r>
                        <a:rPr lang="de-DE" sz="2800" dirty="0" smtClean="0"/>
                        <a:t>Überschrift</a:t>
                      </a:r>
                      <a:endParaRPr lang="de-DE" sz="2800" dirty="0"/>
                    </a:p>
                  </a:txBody>
                  <a:tcPr anchor="ctr"/>
                </a:tc>
                <a:tc>
                  <a:txBody>
                    <a:bodyPr/>
                    <a:lstStyle/>
                    <a:p>
                      <a:pPr algn="ctr"/>
                      <a:r>
                        <a:rPr lang="de-DE" sz="2800" dirty="0" smtClean="0"/>
                        <a:t>Überschrift</a:t>
                      </a:r>
                      <a:endParaRPr lang="de-DE" sz="2800" dirty="0"/>
                    </a:p>
                  </a:txBody>
                  <a:tcPr anchor="ctr"/>
                </a:tc>
                <a:tc>
                  <a:txBody>
                    <a:bodyPr/>
                    <a:lstStyle/>
                    <a:p>
                      <a:pPr algn="ctr"/>
                      <a:r>
                        <a:rPr lang="de-DE" sz="2800" dirty="0" smtClean="0"/>
                        <a:t>Überschrift</a:t>
                      </a:r>
                      <a:endParaRPr lang="de-DE" sz="2800" dirty="0"/>
                    </a:p>
                  </a:txBody>
                  <a:tcPr anchor="ctr"/>
                </a:tc>
              </a:tr>
              <a:tr h="862231">
                <a:tc>
                  <a:txBody>
                    <a:bodyPr/>
                    <a:lstStyle/>
                    <a:p>
                      <a:r>
                        <a:rPr lang="de-DE" sz="2800" dirty="0" smtClean="0"/>
                        <a:t>Element</a:t>
                      </a:r>
                      <a:endParaRPr lang="de-DE" sz="2800" dirty="0"/>
                    </a:p>
                  </a:txBody>
                  <a:tcPr anchor="ctr"/>
                </a:tc>
                <a:tc>
                  <a:txBody>
                    <a:bodyPr/>
                    <a:lstStyle/>
                    <a:p>
                      <a:pPr algn="ctr"/>
                      <a:r>
                        <a:rPr lang="de-DE" sz="2800" dirty="0" smtClean="0"/>
                        <a:t>122</a:t>
                      </a:r>
                      <a:endParaRPr lang="de-DE" sz="2800" dirty="0"/>
                    </a:p>
                  </a:txBody>
                  <a:tcPr anchor="ctr"/>
                </a:tc>
                <a:tc>
                  <a:txBody>
                    <a:bodyPr/>
                    <a:lstStyle/>
                    <a:p>
                      <a:pPr algn="ctr"/>
                      <a:r>
                        <a:rPr lang="de-DE" sz="2800" dirty="0" smtClean="0"/>
                        <a:t>233</a:t>
                      </a:r>
                      <a:endParaRPr lang="de-DE" sz="2800" dirty="0"/>
                    </a:p>
                  </a:txBody>
                  <a:tcPr anchor="ctr"/>
                </a:tc>
                <a:tc>
                  <a:txBody>
                    <a:bodyPr/>
                    <a:lstStyle/>
                    <a:p>
                      <a:pPr algn="ctr"/>
                      <a:r>
                        <a:rPr lang="de-DE" sz="2800" dirty="0" smtClean="0"/>
                        <a:t>345</a:t>
                      </a:r>
                      <a:endParaRPr lang="de-DE" sz="2800" dirty="0"/>
                    </a:p>
                  </a:txBody>
                  <a:tcPr anchor="ctr"/>
                </a:tc>
              </a:tr>
              <a:tr h="862231">
                <a:tc>
                  <a:txBody>
                    <a:bodyPr/>
                    <a:lstStyle/>
                    <a:p>
                      <a:r>
                        <a:rPr lang="de-DE" sz="2800" dirty="0" smtClean="0"/>
                        <a:t>Element</a:t>
                      </a:r>
                      <a:endParaRPr lang="de-DE" sz="2800" dirty="0"/>
                    </a:p>
                  </a:txBody>
                  <a:tcPr anchor="ctr"/>
                </a:tc>
                <a:tc>
                  <a:txBody>
                    <a:bodyPr/>
                    <a:lstStyle/>
                    <a:p>
                      <a:pPr algn="ctr"/>
                      <a:r>
                        <a:rPr lang="de-DE" sz="2800" dirty="0" smtClean="0"/>
                        <a:t>759</a:t>
                      </a:r>
                      <a:endParaRPr lang="de-DE" sz="2800" dirty="0"/>
                    </a:p>
                  </a:txBody>
                  <a:tcPr anchor="ctr"/>
                </a:tc>
                <a:tc>
                  <a:txBody>
                    <a:bodyPr/>
                    <a:lstStyle/>
                    <a:p>
                      <a:pPr algn="ctr"/>
                      <a:r>
                        <a:rPr lang="de-DE" sz="2800" dirty="0" smtClean="0"/>
                        <a:t>856</a:t>
                      </a:r>
                      <a:endParaRPr lang="de-DE" sz="2800" dirty="0"/>
                    </a:p>
                  </a:txBody>
                  <a:tcPr anchor="ctr"/>
                </a:tc>
                <a:tc>
                  <a:txBody>
                    <a:bodyPr/>
                    <a:lstStyle/>
                    <a:p>
                      <a:pPr algn="ctr"/>
                      <a:r>
                        <a:rPr lang="de-DE" sz="2800" dirty="0" smtClean="0"/>
                        <a:t>290</a:t>
                      </a:r>
                      <a:endParaRPr lang="de-DE" sz="2800" dirty="0"/>
                    </a:p>
                  </a:txBody>
                  <a:tcPr anchor="ctr"/>
                </a:tc>
              </a:tr>
              <a:tr h="862231">
                <a:tc>
                  <a:txBody>
                    <a:bodyPr/>
                    <a:lstStyle/>
                    <a:p>
                      <a:r>
                        <a:rPr lang="de-DE" sz="2800" dirty="0" smtClean="0"/>
                        <a:t>Element</a:t>
                      </a:r>
                      <a:endParaRPr lang="de-DE" sz="2800" dirty="0"/>
                    </a:p>
                  </a:txBody>
                  <a:tcPr anchor="ctr"/>
                </a:tc>
                <a:tc>
                  <a:txBody>
                    <a:bodyPr/>
                    <a:lstStyle/>
                    <a:p>
                      <a:pPr algn="ctr"/>
                      <a:r>
                        <a:rPr lang="de-DE" sz="2800" dirty="0" smtClean="0"/>
                        <a:t>228</a:t>
                      </a:r>
                      <a:endParaRPr lang="de-DE" sz="2800" dirty="0"/>
                    </a:p>
                  </a:txBody>
                  <a:tcPr anchor="ctr"/>
                </a:tc>
                <a:tc>
                  <a:txBody>
                    <a:bodyPr/>
                    <a:lstStyle/>
                    <a:p>
                      <a:pPr algn="ctr"/>
                      <a:r>
                        <a:rPr lang="de-DE" sz="2800" dirty="0" smtClean="0"/>
                        <a:t>134</a:t>
                      </a:r>
                      <a:endParaRPr lang="de-DE" sz="2800" dirty="0"/>
                    </a:p>
                  </a:txBody>
                  <a:tcPr anchor="ctr"/>
                </a:tc>
                <a:tc>
                  <a:txBody>
                    <a:bodyPr/>
                    <a:lstStyle/>
                    <a:p>
                      <a:pPr algn="ctr"/>
                      <a:r>
                        <a:rPr lang="de-DE" sz="2800" dirty="0" smtClean="0"/>
                        <a:t>238</a:t>
                      </a:r>
                      <a:endParaRPr lang="de-DE" sz="2800" dirty="0"/>
                    </a:p>
                  </a:txBody>
                  <a:tcPr anchor="ctr"/>
                </a:tc>
              </a:tr>
              <a:tr h="862231">
                <a:tc>
                  <a:txBody>
                    <a:bodyPr/>
                    <a:lstStyle/>
                    <a:p>
                      <a:r>
                        <a:rPr lang="de-DE" sz="2800" dirty="0" smtClean="0"/>
                        <a:t>Element</a:t>
                      </a:r>
                      <a:endParaRPr lang="de-DE" sz="2800" dirty="0"/>
                    </a:p>
                  </a:txBody>
                  <a:tcPr anchor="ctr"/>
                </a:tc>
                <a:tc>
                  <a:txBody>
                    <a:bodyPr/>
                    <a:lstStyle/>
                    <a:p>
                      <a:pPr algn="ctr"/>
                      <a:r>
                        <a:rPr lang="de-DE" sz="2800" dirty="0" smtClean="0"/>
                        <a:t>954</a:t>
                      </a:r>
                      <a:endParaRPr lang="de-DE" sz="2800" dirty="0"/>
                    </a:p>
                  </a:txBody>
                  <a:tcPr anchor="ctr"/>
                </a:tc>
                <a:tc>
                  <a:txBody>
                    <a:bodyPr/>
                    <a:lstStyle/>
                    <a:p>
                      <a:pPr algn="ctr"/>
                      <a:r>
                        <a:rPr lang="de-DE" sz="2800" dirty="0" smtClean="0"/>
                        <a:t>875</a:t>
                      </a:r>
                      <a:endParaRPr lang="de-DE" sz="2800" dirty="0"/>
                    </a:p>
                  </a:txBody>
                  <a:tcPr anchor="ctr"/>
                </a:tc>
                <a:tc>
                  <a:txBody>
                    <a:bodyPr/>
                    <a:lstStyle/>
                    <a:p>
                      <a:pPr algn="ctr"/>
                      <a:r>
                        <a:rPr lang="de-DE" sz="2800" dirty="0" smtClean="0"/>
                        <a:t>976</a:t>
                      </a:r>
                      <a:endParaRPr lang="de-DE" sz="2800" dirty="0"/>
                    </a:p>
                  </a:txBody>
                  <a:tcPr anchor="ctr"/>
                </a:tc>
              </a:tr>
              <a:tr h="862231">
                <a:tc>
                  <a:txBody>
                    <a:bodyPr/>
                    <a:lstStyle/>
                    <a:p>
                      <a:r>
                        <a:rPr lang="de-DE" sz="2800" dirty="0" smtClean="0"/>
                        <a:t>Element</a:t>
                      </a:r>
                      <a:endParaRPr lang="de-DE" sz="2800" dirty="0"/>
                    </a:p>
                  </a:txBody>
                  <a:tcPr anchor="ctr"/>
                </a:tc>
                <a:tc>
                  <a:txBody>
                    <a:bodyPr/>
                    <a:lstStyle/>
                    <a:p>
                      <a:pPr algn="ctr"/>
                      <a:r>
                        <a:rPr lang="de-DE" sz="2800" dirty="0" smtClean="0"/>
                        <a:t>324</a:t>
                      </a:r>
                      <a:endParaRPr lang="de-DE" sz="2800" dirty="0"/>
                    </a:p>
                  </a:txBody>
                  <a:tcPr anchor="ctr"/>
                </a:tc>
                <a:tc>
                  <a:txBody>
                    <a:bodyPr/>
                    <a:lstStyle/>
                    <a:p>
                      <a:pPr algn="ctr"/>
                      <a:r>
                        <a:rPr lang="de-DE" sz="2800" dirty="0" smtClean="0"/>
                        <a:t>325</a:t>
                      </a:r>
                      <a:endParaRPr lang="de-DE" sz="2800" dirty="0"/>
                    </a:p>
                  </a:txBody>
                  <a:tcPr anchor="ctr"/>
                </a:tc>
                <a:tc>
                  <a:txBody>
                    <a:bodyPr/>
                    <a:lstStyle/>
                    <a:p>
                      <a:pPr algn="ctr"/>
                      <a:r>
                        <a:rPr lang="de-DE" sz="2800" dirty="0" smtClean="0"/>
                        <a:t>301</a:t>
                      </a:r>
                      <a:endParaRPr lang="de-DE" sz="2800" dirty="0"/>
                    </a:p>
                  </a:txBody>
                  <a:tcPr anchor="ctr"/>
                </a:tc>
              </a:tr>
              <a:tr h="862231">
                <a:tc>
                  <a:txBody>
                    <a:bodyPr/>
                    <a:lstStyle/>
                    <a:p>
                      <a:r>
                        <a:rPr lang="de-DE" sz="2800" dirty="0" smtClean="0"/>
                        <a:t>Element</a:t>
                      </a:r>
                      <a:endParaRPr lang="de-DE" sz="2800" dirty="0"/>
                    </a:p>
                  </a:txBody>
                  <a:tcPr anchor="ctr"/>
                </a:tc>
                <a:tc>
                  <a:txBody>
                    <a:bodyPr/>
                    <a:lstStyle/>
                    <a:p>
                      <a:pPr algn="ctr"/>
                      <a:r>
                        <a:rPr lang="de-DE" sz="2800" dirty="0" smtClean="0"/>
                        <a:t>199</a:t>
                      </a:r>
                      <a:endParaRPr lang="de-DE" sz="2800" dirty="0"/>
                    </a:p>
                  </a:txBody>
                  <a:tcPr anchor="ctr"/>
                </a:tc>
                <a:tc>
                  <a:txBody>
                    <a:bodyPr/>
                    <a:lstStyle/>
                    <a:p>
                      <a:pPr algn="ctr"/>
                      <a:r>
                        <a:rPr lang="de-DE" sz="2800" dirty="0" smtClean="0"/>
                        <a:t>137</a:t>
                      </a:r>
                      <a:endParaRPr lang="de-DE" sz="2800" dirty="0"/>
                    </a:p>
                  </a:txBody>
                  <a:tcPr anchor="ctr"/>
                </a:tc>
                <a:tc>
                  <a:txBody>
                    <a:bodyPr/>
                    <a:lstStyle/>
                    <a:p>
                      <a:pPr algn="ctr"/>
                      <a:r>
                        <a:rPr lang="de-DE" sz="2800" dirty="0" smtClean="0"/>
                        <a:t>186</a:t>
                      </a:r>
                      <a:endParaRPr lang="de-DE" sz="2800" dirty="0"/>
                    </a:p>
                  </a:txBody>
                  <a:tcPr anchor="ctr"/>
                </a:tc>
              </a:tr>
            </a:tbl>
          </a:graphicData>
        </a:graphic>
      </p:graphicFrame>
      <p:pic>
        <p:nvPicPr>
          <p:cNvPr id="27" name="Bild 26" descr="Röntgenbild von Wirbelsäule" title="Beispielbild"/>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544800" y="18897600"/>
            <a:ext cx="2834641" cy="3968496"/>
          </a:xfrm>
          <a:prstGeom prst="rect">
            <a:avLst/>
          </a:prstGeom>
        </p:spPr>
      </p:pic>
      <p:pic>
        <p:nvPicPr>
          <p:cNvPr id="29" name="Bild 28" descr="Röntgenbild von Hand" title="Beispielbild"/>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784949" y="18897600"/>
            <a:ext cx="3604717" cy="3968496"/>
          </a:xfrm>
          <a:prstGeom prst="rect">
            <a:avLst/>
          </a:prstGeom>
        </p:spPr>
      </p:pic>
      <p:pic>
        <p:nvPicPr>
          <p:cNvPr id="28" name="Bild 27" descr="Röntgenbild von Kopf" title="Beispielbild"/>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795174" y="18897600"/>
            <a:ext cx="5555894" cy="3968496"/>
          </a:xfrm>
          <a:prstGeom prst="rect">
            <a:avLst/>
          </a:prstGeom>
        </p:spPr>
      </p:pic>
      <p:sp>
        <p:nvSpPr>
          <p:cNvPr id="15" name="Inhaltsplatzhalter 14"/>
          <p:cNvSpPr>
            <a:spLocks noGrp="1"/>
          </p:cNvSpPr>
          <p:nvPr>
            <p:ph sz="quarter" idx="28"/>
          </p:nvPr>
        </p:nvSpPr>
        <p:spPr/>
        <p:txBody>
          <a:bodyPr/>
          <a:lstStyle/>
          <a:p>
            <a:r>
              <a:rPr lang="de-DE" dirty="0"/>
              <a:t>Geben Sie hier eine Beschriftung für den Dateninhalt oder die Bilder ein.</a:t>
            </a:r>
          </a:p>
        </p:txBody>
      </p:sp>
      <p:sp>
        <p:nvSpPr>
          <p:cNvPr id="16" name="Textplatzhalter 15"/>
          <p:cNvSpPr>
            <a:spLocks noGrp="1"/>
          </p:cNvSpPr>
          <p:nvPr>
            <p:ph type="body" sz="quarter" idx="29"/>
          </p:nvPr>
        </p:nvSpPr>
        <p:spPr/>
        <p:txBody>
          <a:bodyPr/>
          <a:lstStyle/>
          <a:p>
            <a:r>
              <a:rPr lang="de-DE" dirty="0"/>
              <a:t>Ergebnisse</a:t>
            </a:r>
          </a:p>
        </p:txBody>
      </p:sp>
      <p:sp>
        <p:nvSpPr>
          <p:cNvPr id="17" name="Inhaltsplatzhalter 16"/>
          <p:cNvSpPr>
            <a:spLocks noGrp="1"/>
          </p:cNvSpPr>
          <p:nvPr>
            <p:ph sz="quarter" idx="30"/>
          </p:nvPr>
        </p:nvSpPr>
        <p:spPr/>
        <p:txBody>
          <a:bodyPr/>
          <a:lstStyle/>
          <a:p>
            <a:r>
              <a:rPr lang="de-DE" dirty="0" smtClean="0"/>
              <a:t>Ergebnis 1</a:t>
            </a:r>
          </a:p>
          <a:p>
            <a:r>
              <a:rPr lang="de-DE" dirty="0" smtClean="0"/>
              <a:t>Ergebnis 2</a:t>
            </a:r>
          </a:p>
          <a:p>
            <a:r>
              <a:rPr lang="de-DE" dirty="0" smtClean="0"/>
              <a:t>Ergebnis 3</a:t>
            </a:r>
            <a:endParaRPr lang="de-DE" dirty="0"/>
          </a:p>
        </p:txBody>
      </p:sp>
      <p:sp>
        <p:nvSpPr>
          <p:cNvPr id="18" name="Textplatzhalter 17"/>
          <p:cNvSpPr>
            <a:spLocks noGrp="1"/>
          </p:cNvSpPr>
          <p:nvPr>
            <p:ph type="body" sz="quarter" idx="31"/>
          </p:nvPr>
        </p:nvSpPr>
        <p:spPr/>
        <p:txBody>
          <a:bodyPr/>
          <a:lstStyle/>
          <a:p>
            <a:r>
              <a:rPr lang="de-DE" dirty="0" smtClean="0"/>
              <a:t>Ergebnisse</a:t>
            </a:r>
            <a:endParaRPr lang="de-DE" dirty="0"/>
          </a:p>
        </p:txBody>
      </p:sp>
      <p:graphicFrame>
        <p:nvGraphicFramePr>
          <p:cNvPr id="24" name="Inhaltsplatzhalter 23" descr="Line chart" title="Chart"/>
          <p:cNvGraphicFramePr>
            <a:graphicFrameLocks noGrp="1"/>
          </p:cNvGraphicFramePr>
          <p:nvPr>
            <p:ph sz="quarter" idx="32"/>
            <p:extLst>
              <p:ext uri="{D42A27DB-BD31-4B8C-83A1-F6EECF244321}">
                <p14:modId xmlns:p14="http://schemas.microsoft.com/office/powerpoint/2010/main" val="3519384460"/>
              </p:ext>
            </p:extLst>
          </p:nvPr>
        </p:nvGraphicFramePr>
        <p:xfrm>
          <a:off x="29900563" y="7070725"/>
          <a:ext cx="12801600" cy="73152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2" name="Inhaltsplatzhalter 31" descr="Line chart" title="Chart"/>
          <p:cNvGraphicFramePr>
            <a:graphicFrameLocks noGrp="1"/>
          </p:cNvGraphicFramePr>
          <p:nvPr>
            <p:ph sz="quarter" idx="33"/>
            <p:extLst>
              <p:ext uri="{D42A27DB-BD31-4B8C-83A1-F6EECF244321}">
                <p14:modId xmlns:p14="http://schemas.microsoft.com/office/powerpoint/2010/main" val="3954453920"/>
              </p:ext>
            </p:extLst>
          </p:nvPr>
        </p:nvGraphicFramePr>
        <p:xfrm>
          <a:off x="29900563" y="15836900"/>
          <a:ext cx="12801600" cy="7315200"/>
        </p:xfrm>
        <a:graphic>
          <a:graphicData uri="http://schemas.openxmlformats.org/drawingml/2006/chart">
            <c:chart xmlns:c="http://schemas.openxmlformats.org/drawingml/2006/chart" xmlns:r="http://schemas.openxmlformats.org/officeDocument/2006/relationships" r:id="rId8"/>
          </a:graphicData>
        </a:graphic>
      </p:graphicFrame>
      <p:sp>
        <p:nvSpPr>
          <p:cNvPr id="21" name="Textplatzhalter 20"/>
          <p:cNvSpPr>
            <a:spLocks noGrp="1"/>
          </p:cNvSpPr>
          <p:nvPr>
            <p:ph type="body" sz="quarter" idx="34"/>
          </p:nvPr>
        </p:nvSpPr>
        <p:spPr/>
        <p:txBody>
          <a:bodyPr/>
          <a:lstStyle/>
          <a:p>
            <a:r>
              <a:rPr lang="de-DE" dirty="0"/>
              <a:t>Schlussfolgerungen</a:t>
            </a:r>
          </a:p>
        </p:txBody>
      </p:sp>
      <p:sp>
        <p:nvSpPr>
          <p:cNvPr id="22" name="Inhaltsplatzhalter 21"/>
          <p:cNvSpPr>
            <a:spLocks noGrp="1"/>
          </p:cNvSpPr>
          <p:nvPr>
            <p:ph sz="quarter" idx="35"/>
          </p:nvPr>
        </p:nvSpPr>
        <p:spPr/>
        <p:txBody>
          <a:bodyPr/>
          <a:lstStyle/>
          <a:p>
            <a:r>
              <a:rPr lang="de-DE" dirty="0" smtClean="0"/>
              <a:t>Schlussfolgerung 1</a:t>
            </a:r>
          </a:p>
          <a:p>
            <a:r>
              <a:rPr lang="de-DE" dirty="0" smtClean="0"/>
              <a:t>Schlussfolgerung 2</a:t>
            </a:r>
          </a:p>
          <a:p>
            <a:r>
              <a:rPr lang="de-DE" dirty="0" smtClean="0"/>
              <a:t>Schlussfolgerung 3</a:t>
            </a:r>
            <a:endParaRPr lang="de-DE" dirty="0"/>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izinisches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CE3ED8-2D07-4BA2-9005-4F3ED3D7E6E9}">
  <ds:schemaRefs>
    <ds:schemaRef ds:uri="http://schemas.microsoft.com/sharepoint/v3/contenttype/forms"/>
  </ds:schemaRefs>
</ds:datastoreItem>
</file>

<file path=customXml/itemProps2.xml><?xml version="1.0" encoding="utf-8"?>
<ds:datastoreItem xmlns:ds="http://schemas.openxmlformats.org/officeDocument/2006/customXml" ds:itemID="{4D8B3D7D-95B4-4748-9FFB-C281E1B965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E4AACF7-51B1-41A0-AAF9-D883E2E86D45}">
  <ds:schemaRefs>
    <ds:schemaRef ds:uri="http://purl.org/dc/elements/1.1/"/>
    <ds:schemaRef ds:uri="http://schemas.microsoft.com/office/infopath/2007/PartnerControls"/>
    <ds:schemaRef ds:uri="http://schemas.microsoft.com/office/2006/documentManagement/types"/>
    <ds:schemaRef ds:uri="http://purl.org/dc/terms/"/>
    <ds:schemaRef ds:uri="http://www.w3.org/XML/1998/namespace"/>
    <ds:schemaRef ds:uri="http://purl.org/dc/dcmityp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0</TotalTime>
  <Words>317</Words>
  <Application>Microsoft Office PowerPoint</Application>
  <PresentationFormat>Benutzerdefiniert</PresentationFormat>
  <Paragraphs>69</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Cambria</vt:lpstr>
      <vt:lpstr>Medizinisches Poster</vt:lpstr>
      <vt:lpstr>[Postertitel] Lorem ipsum dolor sit amet, consectetuer adipiscing elit maecenas porttitor congue massa fusce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2013-04-05T20:27:31Z</dcterms:created>
  <dcterms:modified xsi:type="dcterms:W3CDTF">2013-07-24T07:42:53Z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sMyDocuments">
    <vt:bool>true</vt:bool>
  </property>
</Properties>
</file>