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56"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92768" autoAdjust="0"/>
  </p:normalViewPr>
  <p:slideViewPr>
    <p:cSldViewPr snapToGrid="0">
      <p:cViewPr varScale="1">
        <p:scale>
          <a:sx n="77" d="100"/>
          <a:sy n="77" d="100"/>
        </p:scale>
        <p:origin x="2874" y="114"/>
      </p:cViewPr>
      <p:guideLst>
        <p:guide orient="horz" pos="3168"/>
        <p:guide pos="2448"/>
      </p:guideLst>
    </p:cSldViewPr>
  </p:slideViewPr>
  <p:notesTextViewPr>
    <p:cViewPr>
      <p:scale>
        <a:sx n="1" d="1"/>
        <a:sy n="1" d="1"/>
      </p:scale>
      <p:origin x="0" y="0"/>
    </p:cViewPr>
  </p:notesTextViewPr>
  <p:notesViewPr>
    <p:cSldViewPr snapToGrid="0">
      <p:cViewPr>
        <p:scale>
          <a:sx n="90" d="100"/>
          <a:sy n="90" d="100"/>
        </p:scale>
        <p:origin x="2016"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de-DE" sz="1200"/>
            </a:lvl1pPr>
          </a:lstStyle>
          <a:p>
            <a:endParaRPr lang="de-DE" dirty="0"/>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latinLnBrk="0">
              <a:defRPr lang="de-DE" sz="1200"/>
            </a:lvl1pPr>
          </a:lstStyle>
          <a:p>
            <a:fld id="{11A3E735-BF91-4312-B791-E02C86E8EB64}" type="datetimeFigureOut">
              <a:rPr lang="de-DE" smtClean="0"/>
              <a:t>19. Sep. 2013</a:t>
            </a:fld>
            <a:endParaRPr lang="de-DE" dirty="0"/>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latinLnBrk="0">
              <a:defRPr lang="de-DE" sz="1200"/>
            </a:lvl1pPr>
          </a:lstStyle>
          <a:p>
            <a:endParaRPr lang="de-DE" dirty="0"/>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latinLnBrk="0">
              <a:defRPr lang="de-DE" sz="1200"/>
            </a:lvl1pPr>
          </a:lstStyle>
          <a:p>
            <a:fld id="{4E3EF6B9-21BA-4F23-9CAC-47147AFFA150}" type="slidenum">
              <a:rPr lang="de-DE" smtClean="0"/>
              <a:t>‹Nr.›</a:t>
            </a:fld>
            <a:endParaRPr lang="de-DE" dirty="0"/>
          </a:p>
        </p:txBody>
      </p:sp>
    </p:spTree>
    <p:extLst>
      <p:ext uri="{BB962C8B-B14F-4D97-AF65-F5344CB8AC3E}">
        <p14:creationId xmlns:p14="http://schemas.microsoft.com/office/powerpoint/2010/main" val="42711704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de-DE" sz="1200"/>
            </a:lvl1pPr>
          </a:lstStyle>
          <a:p>
            <a:endParaRPr lang="de-DE"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de-DE" sz="1200"/>
            </a:lvl1pPr>
          </a:lstStyle>
          <a:p>
            <a:fld id="{C0607983-037E-4770-8F0C-1430ED136D42}" type="datetimeFigureOut">
              <a:rPr lang="de-DE"/>
              <a:t>19. Sep. 2013</a:t>
            </a:fld>
            <a:endParaRPr lang="de-DE" dirty="0"/>
          </a:p>
        </p:txBody>
      </p:sp>
      <p:sp>
        <p:nvSpPr>
          <p:cNvPr id="4" name="Folienbildplatzhalt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de-DE" sz="1200"/>
            </a:lvl1pPr>
          </a:lstStyle>
          <a:p>
            <a:endParaRPr lang="de-DE"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de-DE" sz="1200"/>
            </a:lvl1pPr>
          </a:lstStyle>
          <a:p>
            <a:fld id="{6F96E695-1FEC-489F-8D1B-295ED1FA9E67}" type="slidenum">
              <a:rPr lang="de-DE" smtClean="0"/>
              <a:t>‹Nr.›</a:t>
            </a:fld>
            <a:endParaRPr lang="de-DE" dirty="0"/>
          </a:p>
        </p:txBody>
      </p:sp>
    </p:spTree>
    <p:extLst>
      <p:ext uri="{BB962C8B-B14F-4D97-AF65-F5344CB8AC3E}">
        <p14:creationId xmlns:p14="http://schemas.microsoft.com/office/powerpoint/2010/main" val="2803063863"/>
      </p:ext>
    </p:extLst>
  </p:cSld>
  <p:clrMap bg1="lt1" tx1="dk1" bg2="lt2" tx2="dk2" accent1="accent1" accent2="accent2" accent3="accent3" accent4="accent4" accent5="accent5" accent6="accent6" hlink="hlink" folHlink="folHlink"/>
  <p:notesStyle>
    <a:lvl1pPr marL="0" algn="l" defTabSz="914400" rtl="0" eaLnBrk="1" latinLnBrk="0" hangingPunct="1">
      <a:defRPr lang="de-DE" sz="1200" kern="1200">
        <a:solidFill>
          <a:schemeClr val="tx1"/>
        </a:solidFill>
        <a:latin typeface="+mn-lt"/>
        <a:ea typeface="+mn-ea"/>
        <a:cs typeface="+mn-cs"/>
      </a:defRPr>
    </a:lvl1pPr>
    <a:lvl2pPr marL="457200" algn="l" defTabSz="914400" rtl="0" eaLnBrk="1" latinLnBrk="0" hangingPunct="1">
      <a:defRPr lang="de-DE" sz="1200" kern="1200">
        <a:solidFill>
          <a:schemeClr val="tx1"/>
        </a:solidFill>
        <a:latin typeface="+mn-lt"/>
        <a:ea typeface="+mn-ea"/>
        <a:cs typeface="+mn-cs"/>
      </a:defRPr>
    </a:lvl2pPr>
    <a:lvl3pPr marL="914400" algn="l" defTabSz="914400" rtl="0" eaLnBrk="1" latinLnBrk="0" hangingPunct="1">
      <a:defRPr lang="de-DE" sz="1200" kern="1200">
        <a:solidFill>
          <a:schemeClr val="tx1"/>
        </a:solidFill>
        <a:latin typeface="+mn-lt"/>
        <a:ea typeface="+mn-ea"/>
        <a:cs typeface="+mn-cs"/>
      </a:defRPr>
    </a:lvl3pPr>
    <a:lvl4pPr marL="1371600" algn="l" defTabSz="914400" rtl="0" eaLnBrk="1" latinLnBrk="0" hangingPunct="1">
      <a:defRPr lang="de-DE" sz="1200" kern="1200">
        <a:solidFill>
          <a:schemeClr val="tx1"/>
        </a:solidFill>
        <a:latin typeface="+mn-lt"/>
        <a:ea typeface="+mn-ea"/>
        <a:cs typeface="+mn-cs"/>
      </a:defRPr>
    </a:lvl4pPr>
    <a:lvl5pPr marL="1828800" algn="l" defTabSz="914400" rtl="0" eaLnBrk="1" latinLnBrk="0" hangingPunct="1">
      <a:defRPr lang="de-DE" sz="1200" kern="1200">
        <a:solidFill>
          <a:schemeClr val="tx1"/>
        </a:solidFill>
        <a:latin typeface="+mn-lt"/>
        <a:ea typeface="+mn-ea"/>
        <a:cs typeface="+mn-cs"/>
      </a:defRPr>
    </a:lvl5pPr>
    <a:lvl6pPr marL="2286000" algn="l" defTabSz="914400" rtl="0" eaLnBrk="1" latinLnBrk="0" hangingPunct="1">
      <a:defRPr lang="de-DE" sz="1200" kern="1200">
        <a:solidFill>
          <a:schemeClr val="tx1"/>
        </a:solidFill>
        <a:latin typeface="+mn-lt"/>
        <a:ea typeface="+mn-ea"/>
        <a:cs typeface="+mn-cs"/>
      </a:defRPr>
    </a:lvl6pPr>
    <a:lvl7pPr marL="2743200" algn="l" defTabSz="914400" rtl="0" eaLnBrk="1" latinLnBrk="0" hangingPunct="1">
      <a:defRPr lang="de-DE" sz="1200" kern="1200">
        <a:solidFill>
          <a:schemeClr val="tx1"/>
        </a:solidFill>
        <a:latin typeface="+mn-lt"/>
        <a:ea typeface="+mn-ea"/>
        <a:cs typeface="+mn-cs"/>
      </a:defRPr>
    </a:lvl7pPr>
    <a:lvl8pPr marL="3200400" algn="l" defTabSz="914400" rtl="0" eaLnBrk="1" latinLnBrk="0" hangingPunct="1">
      <a:defRPr lang="de-DE" sz="1200" kern="1200">
        <a:solidFill>
          <a:schemeClr val="tx1"/>
        </a:solidFill>
        <a:latin typeface="+mn-lt"/>
        <a:ea typeface="+mn-ea"/>
        <a:cs typeface="+mn-cs"/>
      </a:defRPr>
    </a:lvl8pPr>
    <a:lvl9pPr marL="3657600" algn="l" defTabSz="914400" rtl="0" eaLnBrk="1" latinLnBrk="0" hangingPunct="1">
      <a:defRPr lang="de-DE"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6F96E695-1FEC-489F-8D1B-295ED1FA9E67}" type="slidenum">
              <a:rPr lang="de-DE" smtClean="0"/>
              <a:t>1</a:t>
            </a:fld>
            <a:endParaRPr lang="de-DE"/>
          </a:p>
        </p:txBody>
      </p:sp>
      <p:sp>
        <p:nvSpPr>
          <p:cNvPr id="11" name="Notizenplatzhalter 10"/>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lang="de-DE"/>
            </a:pPr>
            <a:r>
              <a:rPr lang="de-DE" dirty="0"/>
              <a:t>Zum Ändern dieses Flugblatts ersetzen Sie den Beispielinhalt durch eigene Inhalte. Wenn Sie stattdessen lieber mit einer leeren Folie beginnen möchten, klicken Sie auf der Registerkarte "Start" auf "Neue Folie", um eine neue Seite einzufügen. Nun können Sie Ihren Text und die Bilder in die leeren Platzhalter einfügen.</a:t>
            </a:r>
          </a:p>
        </p:txBody>
      </p:sp>
    </p:spTree>
    <p:extLst>
      <p:ext uri="{BB962C8B-B14F-4D97-AF65-F5344CB8AC3E}">
        <p14:creationId xmlns:p14="http://schemas.microsoft.com/office/powerpoint/2010/main" val="2948252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lugblatt 21,59 x 27,94">
    <p:spTree>
      <p:nvGrpSpPr>
        <p:cNvPr id="1" name=""/>
        <p:cNvGrpSpPr/>
        <p:nvPr/>
      </p:nvGrpSpPr>
      <p:grpSpPr>
        <a:xfrm>
          <a:off x="0" y="0"/>
          <a:ext cx="0" cy="0"/>
          <a:chOff x="0" y="0"/>
          <a:chExt cx="0" cy="0"/>
        </a:xfrm>
      </p:grpSpPr>
      <p:sp>
        <p:nvSpPr>
          <p:cNvPr id="9" name="Textplatzhalter 8"/>
          <p:cNvSpPr>
            <a:spLocks noGrp="1"/>
          </p:cNvSpPr>
          <p:nvPr>
            <p:ph type="body" sz="quarter" idx="10" hasCustomPrompt="1"/>
          </p:nvPr>
        </p:nvSpPr>
        <p:spPr>
          <a:xfrm>
            <a:off x="1319002" y="535236"/>
            <a:ext cx="5242220" cy="1806628"/>
          </a:xfrm>
        </p:spPr>
        <p:txBody>
          <a:bodyPr lIns="0" tIns="0" rIns="0" bIns="0" anchor="b">
            <a:noAutofit/>
          </a:bodyPr>
          <a:lstStyle>
            <a:lvl1pPr marL="0" indent="0" latinLnBrk="0">
              <a:lnSpc>
                <a:spcPct val="85000"/>
              </a:lnSpc>
              <a:spcBef>
                <a:spcPts val="0"/>
              </a:spcBef>
              <a:buNone/>
              <a:defRPr lang="de-DE" sz="5200" b="1" cap="all" baseline="0">
                <a:solidFill>
                  <a:schemeClr val="accent1"/>
                </a:solidFill>
                <a:latin typeface="+mj-lt"/>
              </a:defRPr>
            </a:lvl1pPr>
            <a:lvl2pPr marL="0" indent="0" latinLnBrk="0">
              <a:lnSpc>
                <a:spcPct val="100000"/>
              </a:lnSpc>
              <a:spcBef>
                <a:spcPts val="0"/>
              </a:spcBef>
              <a:buNone/>
              <a:defRPr lang="de-DE" sz="2000">
                <a:solidFill>
                  <a:schemeClr val="tx1">
                    <a:lumMod val="75000"/>
                    <a:lumOff val="25000"/>
                  </a:schemeClr>
                </a:solidFill>
              </a:defRPr>
            </a:lvl2pPr>
            <a:lvl3pPr marL="0" indent="0" latinLnBrk="0">
              <a:lnSpc>
                <a:spcPct val="100000"/>
              </a:lnSpc>
              <a:spcBef>
                <a:spcPts val="0"/>
              </a:spcBef>
              <a:buNone/>
              <a:defRPr lang="de-DE" sz="2000">
                <a:solidFill>
                  <a:schemeClr val="tx1">
                    <a:lumMod val="75000"/>
                    <a:lumOff val="25000"/>
                  </a:schemeClr>
                </a:solidFill>
              </a:defRPr>
            </a:lvl3pPr>
            <a:lvl4pPr marL="0" indent="0" latinLnBrk="0">
              <a:lnSpc>
                <a:spcPct val="100000"/>
              </a:lnSpc>
              <a:spcBef>
                <a:spcPts val="0"/>
              </a:spcBef>
              <a:buNone/>
              <a:defRPr lang="de-DE" sz="2000">
                <a:solidFill>
                  <a:schemeClr val="tx1">
                    <a:lumMod val="75000"/>
                    <a:lumOff val="25000"/>
                  </a:schemeClr>
                </a:solidFill>
              </a:defRPr>
            </a:lvl4pPr>
            <a:lvl5pPr marL="0" indent="0" latinLnBrk="0">
              <a:lnSpc>
                <a:spcPct val="100000"/>
              </a:lnSpc>
              <a:spcBef>
                <a:spcPts val="0"/>
              </a:spcBef>
              <a:buNone/>
              <a:defRPr lang="de-DE" sz="2000">
                <a:solidFill>
                  <a:schemeClr val="tx1">
                    <a:lumMod val="75000"/>
                    <a:lumOff val="25000"/>
                  </a:schemeClr>
                </a:solidFill>
              </a:defRPr>
            </a:lvl5pPr>
            <a:lvl6pPr marL="0" indent="0" latinLnBrk="0">
              <a:lnSpc>
                <a:spcPct val="100000"/>
              </a:lnSpc>
              <a:spcBef>
                <a:spcPts val="0"/>
              </a:spcBef>
              <a:buNone/>
              <a:defRPr lang="de-DE" sz="2000">
                <a:solidFill>
                  <a:schemeClr val="tx1">
                    <a:lumMod val="75000"/>
                    <a:lumOff val="25000"/>
                  </a:schemeClr>
                </a:solidFill>
              </a:defRPr>
            </a:lvl6pPr>
            <a:lvl7pPr marL="0" indent="0" latinLnBrk="0">
              <a:lnSpc>
                <a:spcPct val="100000"/>
              </a:lnSpc>
              <a:spcBef>
                <a:spcPts val="0"/>
              </a:spcBef>
              <a:buNone/>
              <a:defRPr lang="de-DE" sz="2000">
                <a:solidFill>
                  <a:schemeClr val="tx1">
                    <a:lumMod val="75000"/>
                    <a:lumOff val="25000"/>
                  </a:schemeClr>
                </a:solidFill>
              </a:defRPr>
            </a:lvl7pPr>
            <a:lvl8pPr marL="0" indent="0" latinLnBrk="0">
              <a:lnSpc>
                <a:spcPct val="100000"/>
              </a:lnSpc>
              <a:spcBef>
                <a:spcPts val="0"/>
              </a:spcBef>
              <a:buNone/>
              <a:defRPr lang="de-DE" sz="2000">
                <a:solidFill>
                  <a:schemeClr val="tx1">
                    <a:lumMod val="75000"/>
                    <a:lumOff val="25000"/>
                  </a:schemeClr>
                </a:solidFill>
              </a:defRPr>
            </a:lvl8pPr>
            <a:lvl9pPr marL="0" indent="0" latinLnBrk="0">
              <a:lnSpc>
                <a:spcPct val="100000"/>
              </a:lnSpc>
              <a:spcBef>
                <a:spcPts val="0"/>
              </a:spcBef>
              <a:buNone/>
              <a:defRPr lang="de-DE" sz="2000">
                <a:solidFill>
                  <a:schemeClr val="tx1">
                    <a:lumMod val="75000"/>
                    <a:lumOff val="25000"/>
                  </a:schemeClr>
                </a:solidFill>
              </a:defRPr>
            </a:lvl9pPr>
          </a:lstStyle>
          <a:p>
            <a:pPr lvl="0"/>
            <a:r>
              <a:rPr lang="de-DE" dirty="0"/>
              <a:t>Text hinzufügen</a:t>
            </a:r>
          </a:p>
        </p:txBody>
      </p:sp>
      <p:sp>
        <p:nvSpPr>
          <p:cNvPr id="31" name="Textplatzhalter 8"/>
          <p:cNvSpPr>
            <a:spLocks noGrp="1"/>
          </p:cNvSpPr>
          <p:nvPr>
            <p:ph type="body" sz="quarter" idx="16" hasCustomPrompt="1"/>
          </p:nvPr>
        </p:nvSpPr>
        <p:spPr>
          <a:xfrm>
            <a:off x="4039565" y="2689705"/>
            <a:ext cx="2521657" cy="322599"/>
          </a:xfrm>
        </p:spPr>
        <p:txBody>
          <a:bodyPr lIns="0" tIns="0" rIns="0" bIns="0" anchor="ctr">
            <a:noAutofit/>
          </a:bodyPr>
          <a:lstStyle>
            <a:lvl1pPr marL="0" indent="0" latinLnBrk="0">
              <a:lnSpc>
                <a:spcPct val="82000"/>
              </a:lnSpc>
              <a:spcBef>
                <a:spcPts val="0"/>
              </a:spcBef>
              <a:buNone/>
              <a:defRPr lang="de-DE" sz="1600" b="1" cap="none" baseline="0">
                <a:solidFill>
                  <a:schemeClr val="tx2"/>
                </a:solidFill>
                <a:latin typeface="+mj-lt"/>
              </a:defRPr>
            </a:lvl1pPr>
            <a:lvl2pPr marL="0" indent="0" latinLnBrk="0">
              <a:lnSpc>
                <a:spcPct val="100000"/>
              </a:lnSpc>
              <a:spcBef>
                <a:spcPts val="0"/>
              </a:spcBef>
              <a:buNone/>
              <a:defRPr lang="de-DE" sz="2000">
                <a:solidFill>
                  <a:schemeClr val="tx1">
                    <a:lumMod val="75000"/>
                    <a:lumOff val="25000"/>
                  </a:schemeClr>
                </a:solidFill>
              </a:defRPr>
            </a:lvl2pPr>
            <a:lvl3pPr marL="0" indent="0" latinLnBrk="0">
              <a:lnSpc>
                <a:spcPct val="100000"/>
              </a:lnSpc>
              <a:spcBef>
                <a:spcPts val="0"/>
              </a:spcBef>
              <a:buNone/>
              <a:defRPr lang="de-DE" sz="2000">
                <a:solidFill>
                  <a:schemeClr val="tx1">
                    <a:lumMod val="75000"/>
                    <a:lumOff val="25000"/>
                  </a:schemeClr>
                </a:solidFill>
              </a:defRPr>
            </a:lvl3pPr>
            <a:lvl4pPr marL="0" indent="0" latinLnBrk="0">
              <a:lnSpc>
                <a:spcPct val="100000"/>
              </a:lnSpc>
              <a:spcBef>
                <a:spcPts val="0"/>
              </a:spcBef>
              <a:buNone/>
              <a:defRPr lang="de-DE" sz="2000">
                <a:solidFill>
                  <a:schemeClr val="tx1">
                    <a:lumMod val="75000"/>
                    <a:lumOff val="25000"/>
                  </a:schemeClr>
                </a:solidFill>
              </a:defRPr>
            </a:lvl4pPr>
            <a:lvl5pPr marL="0" indent="0" latinLnBrk="0">
              <a:lnSpc>
                <a:spcPct val="100000"/>
              </a:lnSpc>
              <a:spcBef>
                <a:spcPts val="0"/>
              </a:spcBef>
              <a:buNone/>
              <a:defRPr lang="de-DE" sz="2000">
                <a:solidFill>
                  <a:schemeClr val="tx1">
                    <a:lumMod val="75000"/>
                    <a:lumOff val="25000"/>
                  </a:schemeClr>
                </a:solidFill>
              </a:defRPr>
            </a:lvl5pPr>
            <a:lvl6pPr marL="0" indent="0" latinLnBrk="0">
              <a:lnSpc>
                <a:spcPct val="100000"/>
              </a:lnSpc>
              <a:spcBef>
                <a:spcPts val="0"/>
              </a:spcBef>
              <a:buNone/>
              <a:defRPr lang="de-DE" sz="2000">
                <a:solidFill>
                  <a:schemeClr val="tx1">
                    <a:lumMod val="75000"/>
                    <a:lumOff val="25000"/>
                  </a:schemeClr>
                </a:solidFill>
              </a:defRPr>
            </a:lvl6pPr>
            <a:lvl7pPr marL="0" indent="0" latinLnBrk="0">
              <a:lnSpc>
                <a:spcPct val="100000"/>
              </a:lnSpc>
              <a:spcBef>
                <a:spcPts val="0"/>
              </a:spcBef>
              <a:buNone/>
              <a:defRPr lang="de-DE" sz="2000">
                <a:solidFill>
                  <a:schemeClr val="tx1">
                    <a:lumMod val="75000"/>
                    <a:lumOff val="25000"/>
                  </a:schemeClr>
                </a:solidFill>
              </a:defRPr>
            </a:lvl7pPr>
            <a:lvl8pPr marL="0" indent="0" latinLnBrk="0">
              <a:lnSpc>
                <a:spcPct val="100000"/>
              </a:lnSpc>
              <a:spcBef>
                <a:spcPts val="0"/>
              </a:spcBef>
              <a:buNone/>
              <a:defRPr lang="de-DE" sz="2000">
                <a:solidFill>
                  <a:schemeClr val="tx1">
                    <a:lumMod val="75000"/>
                    <a:lumOff val="25000"/>
                  </a:schemeClr>
                </a:solidFill>
              </a:defRPr>
            </a:lvl8pPr>
            <a:lvl9pPr marL="0" indent="0" latinLnBrk="0">
              <a:lnSpc>
                <a:spcPct val="100000"/>
              </a:lnSpc>
              <a:spcBef>
                <a:spcPts val="0"/>
              </a:spcBef>
              <a:buNone/>
              <a:defRPr lang="de-DE" sz="2000">
                <a:solidFill>
                  <a:schemeClr val="tx1">
                    <a:lumMod val="75000"/>
                    <a:lumOff val="25000"/>
                  </a:schemeClr>
                </a:solidFill>
              </a:defRPr>
            </a:lvl9pPr>
          </a:lstStyle>
          <a:p>
            <a:pPr lvl="0"/>
            <a:r>
              <a:rPr lang="de-DE" dirty="0"/>
              <a:t>Überschriftentext</a:t>
            </a:r>
          </a:p>
        </p:txBody>
      </p:sp>
      <p:sp>
        <p:nvSpPr>
          <p:cNvPr id="5" name="Textplatzhalter 4"/>
          <p:cNvSpPr>
            <a:spLocks noGrp="1"/>
          </p:cNvSpPr>
          <p:nvPr>
            <p:ph type="body" sz="quarter" idx="17"/>
          </p:nvPr>
        </p:nvSpPr>
        <p:spPr>
          <a:xfrm>
            <a:off x="4039564" y="3020733"/>
            <a:ext cx="2521657" cy="3235606"/>
          </a:xfrm>
        </p:spPr>
        <p:txBody>
          <a:bodyPr lIns="0" tIns="0" rIns="0" bIns="0">
            <a:noAutofit/>
          </a:bodyPr>
          <a:lstStyle>
            <a:lvl1pPr marL="182880" indent="-182880" latinLnBrk="0">
              <a:lnSpc>
                <a:spcPct val="120000"/>
              </a:lnSpc>
              <a:spcBef>
                <a:spcPts val="1100"/>
              </a:spcBef>
              <a:defRPr lang="de-DE" sz="1100">
                <a:solidFill>
                  <a:schemeClr val="tx2"/>
                </a:solidFill>
              </a:defRPr>
            </a:lvl1pPr>
            <a:lvl2pPr marL="402336" indent="-182880" latinLnBrk="0">
              <a:lnSpc>
                <a:spcPct val="120000"/>
              </a:lnSpc>
              <a:spcBef>
                <a:spcPts val="1100"/>
              </a:spcBef>
              <a:defRPr lang="de-DE" sz="1100">
                <a:solidFill>
                  <a:schemeClr val="tx2"/>
                </a:solidFill>
              </a:defRPr>
            </a:lvl2pPr>
            <a:lvl3pPr marL="402336" indent="-182880" latinLnBrk="0">
              <a:lnSpc>
                <a:spcPct val="120000"/>
              </a:lnSpc>
              <a:spcBef>
                <a:spcPts val="1100"/>
              </a:spcBef>
              <a:defRPr lang="de-DE" sz="1100">
                <a:solidFill>
                  <a:schemeClr val="tx2"/>
                </a:solidFill>
              </a:defRPr>
            </a:lvl3pPr>
            <a:lvl4pPr marL="402336" indent="-182880" latinLnBrk="0">
              <a:lnSpc>
                <a:spcPct val="120000"/>
              </a:lnSpc>
              <a:spcBef>
                <a:spcPts val="1100"/>
              </a:spcBef>
              <a:defRPr lang="de-DE" sz="1100">
                <a:solidFill>
                  <a:schemeClr val="tx2"/>
                </a:solidFill>
              </a:defRPr>
            </a:lvl4pPr>
            <a:lvl5pPr marL="402336" indent="-182880" latinLnBrk="0">
              <a:lnSpc>
                <a:spcPct val="120000"/>
              </a:lnSpc>
              <a:spcBef>
                <a:spcPts val="1100"/>
              </a:spcBef>
              <a:defRPr lang="de-DE" sz="1100">
                <a:solidFill>
                  <a:schemeClr val="tx2"/>
                </a:solidFill>
              </a:defRPr>
            </a:lvl5pPr>
            <a:lvl6pPr marL="402336" indent="-182880" latinLnBrk="0">
              <a:lnSpc>
                <a:spcPct val="120000"/>
              </a:lnSpc>
              <a:spcBef>
                <a:spcPts val="1100"/>
              </a:spcBef>
              <a:defRPr lang="de-DE" sz="1100">
                <a:solidFill>
                  <a:schemeClr val="tx2"/>
                </a:solidFill>
              </a:defRPr>
            </a:lvl6pPr>
            <a:lvl7pPr marL="402336" indent="-182880" latinLnBrk="0">
              <a:lnSpc>
                <a:spcPct val="120000"/>
              </a:lnSpc>
              <a:spcBef>
                <a:spcPts val="1100"/>
              </a:spcBef>
              <a:defRPr lang="de-DE" sz="1100">
                <a:solidFill>
                  <a:schemeClr val="tx2"/>
                </a:solidFill>
              </a:defRPr>
            </a:lvl7pPr>
            <a:lvl8pPr marL="402336" indent="-182880" latinLnBrk="0">
              <a:lnSpc>
                <a:spcPct val="120000"/>
              </a:lnSpc>
              <a:spcBef>
                <a:spcPts val="1100"/>
              </a:spcBef>
              <a:defRPr lang="de-DE" sz="1100">
                <a:solidFill>
                  <a:schemeClr val="tx2"/>
                </a:solidFill>
              </a:defRPr>
            </a:lvl8pPr>
            <a:lvl9pPr marL="402336" indent="-182880" latinLnBrk="0">
              <a:lnSpc>
                <a:spcPct val="120000"/>
              </a:lnSpc>
              <a:spcBef>
                <a:spcPts val="1100"/>
              </a:spcBef>
              <a:defRPr lang="de-DE" sz="1100">
                <a:solidFill>
                  <a:schemeClr val="tx2"/>
                </a:solidFill>
              </a:defRPr>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a:t>
            </a:r>
          </a:p>
          <a:p>
            <a:pPr lvl="6"/>
            <a:r>
              <a:rPr lang="de-DE" dirty="0"/>
              <a:t>Sieben</a:t>
            </a:r>
          </a:p>
          <a:p>
            <a:pPr lvl="7"/>
            <a:r>
              <a:rPr lang="de-DE" dirty="0"/>
              <a:t>Acht</a:t>
            </a:r>
          </a:p>
          <a:p>
            <a:pPr lvl="8"/>
            <a:r>
              <a:rPr lang="de-DE" dirty="0"/>
              <a:t>Neun</a:t>
            </a:r>
          </a:p>
        </p:txBody>
      </p:sp>
      <p:sp>
        <p:nvSpPr>
          <p:cNvPr id="3" name="Bildplatzhalter 2"/>
          <p:cNvSpPr>
            <a:spLocks noGrp="1"/>
          </p:cNvSpPr>
          <p:nvPr>
            <p:ph type="pic" sz="quarter" idx="13"/>
          </p:nvPr>
        </p:nvSpPr>
        <p:spPr>
          <a:xfrm>
            <a:off x="1319002" y="2743200"/>
            <a:ext cx="2340864" cy="3513138"/>
          </a:xfrm>
        </p:spPr>
        <p:txBody>
          <a:bodyPr/>
          <a:lstStyle>
            <a:lvl1pPr marL="0" indent="0" algn="ctr" latinLnBrk="0">
              <a:buNone/>
              <a:defRPr lang="de-DE"/>
            </a:lvl1pPr>
          </a:lstStyle>
          <a:p>
            <a:endParaRPr lang="de-DE" dirty="0"/>
          </a:p>
        </p:txBody>
      </p:sp>
      <p:sp>
        <p:nvSpPr>
          <p:cNvPr id="23" name="Textplatzhalter 8"/>
          <p:cNvSpPr>
            <a:spLocks noGrp="1"/>
          </p:cNvSpPr>
          <p:nvPr>
            <p:ph type="body" sz="quarter" idx="14" hasCustomPrompt="1"/>
          </p:nvPr>
        </p:nvSpPr>
        <p:spPr>
          <a:xfrm>
            <a:off x="1319002" y="6402044"/>
            <a:ext cx="2340864" cy="374312"/>
          </a:xfrm>
        </p:spPr>
        <p:txBody>
          <a:bodyPr lIns="0" tIns="0" rIns="0" bIns="0" anchor="t">
            <a:noAutofit/>
          </a:bodyPr>
          <a:lstStyle>
            <a:lvl1pPr marL="0" indent="0" latinLnBrk="0">
              <a:lnSpc>
                <a:spcPct val="85000"/>
              </a:lnSpc>
              <a:spcBef>
                <a:spcPts val="0"/>
              </a:spcBef>
              <a:buNone/>
              <a:defRPr lang="de-DE" sz="800" b="1" i="1" cap="none" baseline="0">
                <a:solidFill>
                  <a:schemeClr val="tx2"/>
                </a:solidFill>
                <a:latin typeface="+mn-lt"/>
              </a:defRPr>
            </a:lvl1pPr>
            <a:lvl2pPr marL="0" indent="0" latinLnBrk="0">
              <a:lnSpc>
                <a:spcPct val="100000"/>
              </a:lnSpc>
              <a:spcBef>
                <a:spcPts val="0"/>
              </a:spcBef>
              <a:buNone/>
              <a:defRPr lang="de-DE" sz="2000">
                <a:solidFill>
                  <a:schemeClr val="tx1">
                    <a:lumMod val="75000"/>
                    <a:lumOff val="25000"/>
                  </a:schemeClr>
                </a:solidFill>
              </a:defRPr>
            </a:lvl2pPr>
            <a:lvl3pPr marL="0" indent="0" latinLnBrk="0">
              <a:lnSpc>
                <a:spcPct val="100000"/>
              </a:lnSpc>
              <a:spcBef>
                <a:spcPts val="0"/>
              </a:spcBef>
              <a:buNone/>
              <a:defRPr lang="de-DE" sz="2000">
                <a:solidFill>
                  <a:schemeClr val="tx1">
                    <a:lumMod val="75000"/>
                    <a:lumOff val="25000"/>
                  </a:schemeClr>
                </a:solidFill>
              </a:defRPr>
            </a:lvl3pPr>
            <a:lvl4pPr marL="0" indent="0" latinLnBrk="0">
              <a:lnSpc>
                <a:spcPct val="100000"/>
              </a:lnSpc>
              <a:spcBef>
                <a:spcPts val="0"/>
              </a:spcBef>
              <a:buNone/>
              <a:defRPr lang="de-DE" sz="2000">
                <a:solidFill>
                  <a:schemeClr val="tx1">
                    <a:lumMod val="75000"/>
                    <a:lumOff val="25000"/>
                  </a:schemeClr>
                </a:solidFill>
              </a:defRPr>
            </a:lvl4pPr>
            <a:lvl5pPr marL="0" indent="0" latinLnBrk="0">
              <a:lnSpc>
                <a:spcPct val="100000"/>
              </a:lnSpc>
              <a:spcBef>
                <a:spcPts val="0"/>
              </a:spcBef>
              <a:buNone/>
              <a:defRPr lang="de-DE" sz="2000">
                <a:solidFill>
                  <a:schemeClr val="tx1">
                    <a:lumMod val="75000"/>
                    <a:lumOff val="25000"/>
                  </a:schemeClr>
                </a:solidFill>
              </a:defRPr>
            </a:lvl5pPr>
            <a:lvl6pPr marL="0" indent="0" latinLnBrk="0">
              <a:lnSpc>
                <a:spcPct val="100000"/>
              </a:lnSpc>
              <a:spcBef>
                <a:spcPts val="0"/>
              </a:spcBef>
              <a:buNone/>
              <a:defRPr lang="de-DE" sz="2000">
                <a:solidFill>
                  <a:schemeClr val="tx1">
                    <a:lumMod val="75000"/>
                    <a:lumOff val="25000"/>
                  </a:schemeClr>
                </a:solidFill>
              </a:defRPr>
            </a:lvl6pPr>
            <a:lvl7pPr marL="0" indent="0" latinLnBrk="0">
              <a:lnSpc>
                <a:spcPct val="100000"/>
              </a:lnSpc>
              <a:spcBef>
                <a:spcPts val="0"/>
              </a:spcBef>
              <a:buNone/>
              <a:defRPr lang="de-DE" sz="2000">
                <a:solidFill>
                  <a:schemeClr val="tx1">
                    <a:lumMod val="75000"/>
                    <a:lumOff val="25000"/>
                  </a:schemeClr>
                </a:solidFill>
              </a:defRPr>
            </a:lvl7pPr>
            <a:lvl8pPr marL="0" indent="0" latinLnBrk="0">
              <a:lnSpc>
                <a:spcPct val="100000"/>
              </a:lnSpc>
              <a:spcBef>
                <a:spcPts val="0"/>
              </a:spcBef>
              <a:buNone/>
              <a:defRPr lang="de-DE" sz="2000">
                <a:solidFill>
                  <a:schemeClr val="tx1">
                    <a:lumMod val="75000"/>
                    <a:lumOff val="25000"/>
                  </a:schemeClr>
                </a:solidFill>
              </a:defRPr>
            </a:lvl8pPr>
            <a:lvl9pPr marL="0" indent="0" latinLnBrk="0">
              <a:lnSpc>
                <a:spcPct val="100000"/>
              </a:lnSpc>
              <a:spcBef>
                <a:spcPts val="0"/>
              </a:spcBef>
              <a:buNone/>
              <a:defRPr lang="de-DE" sz="2000">
                <a:solidFill>
                  <a:schemeClr val="tx1">
                    <a:lumMod val="75000"/>
                    <a:lumOff val="25000"/>
                  </a:schemeClr>
                </a:solidFill>
              </a:defRPr>
            </a:lvl9pPr>
          </a:lstStyle>
          <a:p>
            <a:pPr lvl="0"/>
            <a:r>
              <a:rPr lang="de-DE" dirty="0"/>
              <a:t>Überschrift hier hinzufügen</a:t>
            </a:r>
          </a:p>
        </p:txBody>
      </p:sp>
      <p:sp>
        <p:nvSpPr>
          <p:cNvPr id="11" name="Textplatzhalter 8"/>
          <p:cNvSpPr>
            <a:spLocks noGrp="1"/>
          </p:cNvSpPr>
          <p:nvPr>
            <p:ph type="body" sz="quarter" idx="12" hasCustomPrompt="1"/>
          </p:nvPr>
        </p:nvSpPr>
        <p:spPr>
          <a:xfrm>
            <a:off x="1319002" y="7024685"/>
            <a:ext cx="5242220" cy="322599"/>
          </a:xfrm>
        </p:spPr>
        <p:txBody>
          <a:bodyPr lIns="0" tIns="0" rIns="0" bIns="0" anchor="t">
            <a:noAutofit/>
          </a:bodyPr>
          <a:lstStyle>
            <a:lvl1pPr marL="0" indent="0" latinLnBrk="0">
              <a:lnSpc>
                <a:spcPct val="82000"/>
              </a:lnSpc>
              <a:spcBef>
                <a:spcPts val="0"/>
              </a:spcBef>
              <a:buNone/>
              <a:defRPr lang="de-DE" sz="2600" cap="none" baseline="0">
                <a:solidFill>
                  <a:schemeClr val="accent1"/>
                </a:solidFill>
                <a:latin typeface="+mj-lt"/>
              </a:defRPr>
            </a:lvl1pPr>
            <a:lvl2pPr marL="0" indent="0" latinLnBrk="0">
              <a:lnSpc>
                <a:spcPct val="100000"/>
              </a:lnSpc>
              <a:spcBef>
                <a:spcPts val="0"/>
              </a:spcBef>
              <a:buNone/>
              <a:defRPr lang="de-DE" sz="2000">
                <a:solidFill>
                  <a:schemeClr val="tx1">
                    <a:lumMod val="75000"/>
                    <a:lumOff val="25000"/>
                  </a:schemeClr>
                </a:solidFill>
              </a:defRPr>
            </a:lvl2pPr>
            <a:lvl3pPr marL="0" indent="0" latinLnBrk="0">
              <a:lnSpc>
                <a:spcPct val="100000"/>
              </a:lnSpc>
              <a:spcBef>
                <a:spcPts val="0"/>
              </a:spcBef>
              <a:buNone/>
              <a:defRPr lang="de-DE" sz="2000">
                <a:solidFill>
                  <a:schemeClr val="tx1">
                    <a:lumMod val="75000"/>
                    <a:lumOff val="25000"/>
                  </a:schemeClr>
                </a:solidFill>
              </a:defRPr>
            </a:lvl3pPr>
            <a:lvl4pPr marL="0" indent="0" latinLnBrk="0">
              <a:lnSpc>
                <a:spcPct val="100000"/>
              </a:lnSpc>
              <a:spcBef>
                <a:spcPts val="0"/>
              </a:spcBef>
              <a:buNone/>
              <a:defRPr lang="de-DE" sz="2000">
                <a:solidFill>
                  <a:schemeClr val="tx1">
                    <a:lumMod val="75000"/>
                    <a:lumOff val="25000"/>
                  </a:schemeClr>
                </a:solidFill>
              </a:defRPr>
            </a:lvl4pPr>
            <a:lvl5pPr marL="0" indent="0" latinLnBrk="0">
              <a:lnSpc>
                <a:spcPct val="100000"/>
              </a:lnSpc>
              <a:spcBef>
                <a:spcPts val="0"/>
              </a:spcBef>
              <a:buNone/>
              <a:defRPr lang="de-DE" sz="2000">
                <a:solidFill>
                  <a:schemeClr val="tx1">
                    <a:lumMod val="75000"/>
                    <a:lumOff val="25000"/>
                  </a:schemeClr>
                </a:solidFill>
              </a:defRPr>
            </a:lvl5pPr>
            <a:lvl6pPr marL="0" indent="0" latinLnBrk="0">
              <a:lnSpc>
                <a:spcPct val="100000"/>
              </a:lnSpc>
              <a:spcBef>
                <a:spcPts val="0"/>
              </a:spcBef>
              <a:buNone/>
              <a:defRPr lang="de-DE" sz="2000">
                <a:solidFill>
                  <a:schemeClr val="tx1">
                    <a:lumMod val="75000"/>
                    <a:lumOff val="25000"/>
                  </a:schemeClr>
                </a:solidFill>
              </a:defRPr>
            </a:lvl6pPr>
            <a:lvl7pPr marL="0" indent="0" latinLnBrk="0">
              <a:lnSpc>
                <a:spcPct val="100000"/>
              </a:lnSpc>
              <a:spcBef>
                <a:spcPts val="0"/>
              </a:spcBef>
              <a:buNone/>
              <a:defRPr lang="de-DE" sz="2000">
                <a:solidFill>
                  <a:schemeClr val="tx1">
                    <a:lumMod val="75000"/>
                    <a:lumOff val="25000"/>
                  </a:schemeClr>
                </a:solidFill>
              </a:defRPr>
            </a:lvl7pPr>
            <a:lvl8pPr marL="0" indent="0" latinLnBrk="0">
              <a:lnSpc>
                <a:spcPct val="100000"/>
              </a:lnSpc>
              <a:spcBef>
                <a:spcPts val="0"/>
              </a:spcBef>
              <a:buNone/>
              <a:defRPr lang="de-DE" sz="2000">
                <a:solidFill>
                  <a:schemeClr val="tx1">
                    <a:lumMod val="75000"/>
                    <a:lumOff val="25000"/>
                  </a:schemeClr>
                </a:solidFill>
              </a:defRPr>
            </a:lvl8pPr>
            <a:lvl9pPr marL="0" indent="0" latinLnBrk="0">
              <a:lnSpc>
                <a:spcPct val="100000"/>
              </a:lnSpc>
              <a:spcBef>
                <a:spcPts val="0"/>
              </a:spcBef>
              <a:buNone/>
              <a:defRPr lang="de-DE" sz="2000">
                <a:solidFill>
                  <a:schemeClr val="tx1">
                    <a:lumMod val="75000"/>
                    <a:lumOff val="25000"/>
                  </a:schemeClr>
                </a:solidFill>
              </a:defRPr>
            </a:lvl9pPr>
          </a:lstStyle>
          <a:p>
            <a:pPr lvl="0"/>
            <a:r>
              <a:rPr lang="de-DE" dirty="0"/>
              <a:t>Datum und Uhrzeit der Veranstaltung</a:t>
            </a:r>
          </a:p>
        </p:txBody>
      </p:sp>
      <p:sp>
        <p:nvSpPr>
          <p:cNvPr id="24" name="Textplatzhalter 8"/>
          <p:cNvSpPr>
            <a:spLocks noGrp="1"/>
          </p:cNvSpPr>
          <p:nvPr>
            <p:ph type="body" sz="quarter" idx="15" hasCustomPrompt="1"/>
          </p:nvPr>
        </p:nvSpPr>
        <p:spPr>
          <a:xfrm>
            <a:off x="1319002" y="7378973"/>
            <a:ext cx="5242220" cy="515776"/>
          </a:xfrm>
        </p:spPr>
        <p:txBody>
          <a:bodyPr lIns="0" tIns="0" rIns="0" bIns="0" anchor="t">
            <a:noAutofit/>
          </a:bodyPr>
          <a:lstStyle>
            <a:lvl1pPr marL="0" indent="0" latinLnBrk="0">
              <a:lnSpc>
                <a:spcPct val="82000"/>
              </a:lnSpc>
              <a:spcBef>
                <a:spcPts val="0"/>
              </a:spcBef>
              <a:buNone/>
              <a:defRPr lang="de-DE" sz="2000" cap="none" baseline="0">
                <a:solidFill>
                  <a:schemeClr val="tx2"/>
                </a:solidFill>
                <a:latin typeface="+mn-lt"/>
              </a:defRPr>
            </a:lvl1pPr>
            <a:lvl2pPr marL="0" indent="0" latinLnBrk="0">
              <a:lnSpc>
                <a:spcPct val="100000"/>
              </a:lnSpc>
              <a:spcBef>
                <a:spcPts val="0"/>
              </a:spcBef>
              <a:buNone/>
              <a:defRPr lang="de-DE" sz="2000">
                <a:solidFill>
                  <a:schemeClr val="tx1">
                    <a:lumMod val="75000"/>
                    <a:lumOff val="25000"/>
                  </a:schemeClr>
                </a:solidFill>
              </a:defRPr>
            </a:lvl2pPr>
            <a:lvl3pPr marL="0" indent="0" latinLnBrk="0">
              <a:lnSpc>
                <a:spcPct val="100000"/>
              </a:lnSpc>
              <a:spcBef>
                <a:spcPts val="0"/>
              </a:spcBef>
              <a:buNone/>
              <a:defRPr lang="de-DE" sz="2000">
                <a:solidFill>
                  <a:schemeClr val="tx1">
                    <a:lumMod val="75000"/>
                    <a:lumOff val="25000"/>
                  </a:schemeClr>
                </a:solidFill>
              </a:defRPr>
            </a:lvl3pPr>
            <a:lvl4pPr marL="0" indent="0" latinLnBrk="0">
              <a:lnSpc>
                <a:spcPct val="100000"/>
              </a:lnSpc>
              <a:spcBef>
                <a:spcPts val="0"/>
              </a:spcBef>
              <a:buNone/>
              <a:defRPr lang="de-DE" sz="2000">
                <a:solidFill>
                  <a:schemeClr val="tx1">
                    <a:lumMod val="75000"/>
                    <a:lumOff val="25000"/>
                  </a:schemeClr>
                </a:solidFill>
              </a:defRPr>
            </a:lvl4pPr>
            <a:lvl5pPr marL="0" indent="0" latinLnBrk="0">
              <a:lnSpc>
                <a:spcPct val="100000"/>
              </a:lnSpc>
              <a:spcBef>
                <a:spcPts val="0"/>
              </a:spcBef>
              <a:buNone/>
              <a:defRPr lang="de-DE" sz="2000">
                <a:solidFill>
                  <a:schemeClr val="tx1">
                    <a:lumMod val="75000"/>
                    <a:lumOff val="25000"/>
                  </a:schemeClr>
                </a:solidFill>
              </a:defRPr>
            </a:lvl5pPr>
            <a:lvl6pPr marL="0" indent="0" latinLnBrk="0">
              <a:lnSpc>
                <a:spcPct val="100000"/>
              </a:lnSpc>
              <a:spcBef>
                <a:spcPts val="0"/>
              </a:spcBef>
              <a:buNone/>
              <a:defRPr lang="de-DE" sz="2000">
                <a:solidFill>
                  <a:schemeClr val="tx1">
                    <a:lumMod val="75000"/>
                    <a:lumOff val="25000"/>
                  </a:schemeClr>
                </a:solidFill>
              </a:defRPr>
            </a:lvl6pPr>
            <a:lvl7pPr marL="0" indent="0" latinLnBrk="0">
              <a:lnSpc>
                <a:spcPct val="100000"/>
              </a:lnSpc>
              <a:spcBef>
                <a:spcPts val="0"/>
              </a:spcBef>
              <a:buNone/>
              <a:defRPr lang="de-DE" sz="2000">
                <a:solidFill>
                  <a:schemeClr val="tx1">
                    <a:lumMod val="75000"/>
                    <a:lumOff val="25000"/>
                  </a:schemeClr>
                </a:solidFill>
              </a:defRPr>
            </a:lvl7pPr>
            <a:lvl8pPr marL="0" indent="0" latinLnBrk="0">
              <a:lnSpc>
                <a:spcPct val="100000"/>
              </a:lnSpc>
              <a:spcBef>
                <a:spcPts val="0"/>
              </a:spcBef>
              <a:buNone/>
              <a:defRPr lang="de-DE" sz="2000">
                <a:solidFill>
                  <a:schemeClr val="tx1">
                    <a:lumMod val="75000"/>
                    <a:lumOff val="25000"/>
                  </a:schemeClr>
                </a:solidFill>
              </a:defRPr>
            </a:lvl8pPr>
            <a:lvl9pPr marL="0" indent="0" latinLnBrk="0">
              <a:lnSpc>
                <a:spcPct val="100000"/>
              </a:lnSpc>
              <a:spcBef>
                <a:spcPts val="0"/>
              </a:spcBef>
              <a:buNone/>
              <a:defRPr lang="de-DE" sz="2000">
                <a:solidFill>
                  <a:schemeClr val="tx1">
                    <a:lumMod val="75000"/>
                    <a:lumOff val="25000"/>
                  </a:schemeClr>
                </a:solidFill>
              </a:defRPr>
            </a:lvl9pPr>
          </a:lstStyle>
          <a:p>
            <a:pPr lvl="0"/>
            <a:r>
              <a:rPr lang="de-DE" dirty="0"/>
              <a:t>Straße, Hausnummer, PLZ und Ort der Veranstaltung</a:t>
            </a:r>
          </a:p>
        </p:txBody>
      </p:sp>
      <p:sp>
        <p:nvSpPr>
          <p:cNvPr id="32" name="Textplatzhalter 8"/>
          <p:cNvSpPr>
            <a:spLocks noGrp="1"/>
          </p:cNvSpPr>
          <p:nvPr>
            <p:ph type="body" sz="quarter" idx="18" hasCustomPrompt="1"/>
          </p:nvPr>
        </p:nvSpPr>
        <p:spPr>
          <a:xfrm>
            <a:off x="2356147" y="8723430"/>
            <a:ext cx="2452124" cy="307033"/>
          </a:xfrm>
        </p:spPr>
        <p:txBody>
          <a:bodyPr lIns="0" tIns="0" rIns="0" bIns="0" anchor="b">
            <a:noAutofit/>
          </a:bodyPr>
          <a:lstStyle>
            <a:lvl1pPr marL="0" indent="0" latinLnBrk="0">
              <a:lnSpc>
                <a:spcPct val="82000"/>
              </a:lnSpc>
              <a:spcBef>
                <a:spcPts val="0"/>
              </a:spcBef>
              <a:buNone/>
              <a:defRPr lang="de-DE" sz="1000" b="1" cap="all" baseline="0">
                <a:solidFill>
                  <a:schemeClr val="accent1"/>
                </a:solidFill>
                <a:latin typeface="+mj-lt"/>
              </a:defRPr>
            </a:lvl1pPr>
            <a:lvl2pPr marL="0" indent="0" latinLnBrk="0">
              <a:lnSpc>
                <a:spcPct val="100000"/>
              </a:lnSpc>
              <a:spcBef>
                <a:spcPts val="0"/>
              </a:spcBef>
              <a:buNone/>
              <a:defRPr lang="de-DE" sz="2000">
                <a:solidFill>
                  <a:schemeClr val="tx1">
                    <a:lumMod val="75000"/>
                    <a:lumOff val="25000"/>
                  </a:schemeClr>
                </a:solidFill>
              </a:defRPr>
            </a:lvl2pPr>
            <a:lvl3pPr marL="0" indent="0" latinLnBrk="0">
              <a:lnSpc>
                <a:spcPct val="100000"/>
              </a:lnSpc>
              <a:spcBef>
                <a:spcPts val="0"/>
              </a:spcBef>
              <a:buNone/>
              <a:defRPr lang="de-DE" sz="2000">
                <a:solidFill>
                  <a:schemeClr val="tx1">
                    <a:lumMod val="75000"/>
                    <a:lumOff val="25000"/>
                  </a:schemeClr>
                </a:solidFill>
              </a:defRPr>
            </a:lvl3pPr>
            <a:lvl4pPr marL="0" indent="0" latinLnBrk="0">
              <a:lnSpc>
                <a:spcPct val="100000"/>
              </a:lnSpc>
              <a:spcBef>
                <a:spcPts val="0"/>
              </a:spcBef>
              <a:buNone/>
              <a:defRPr lang="de-DE" sz="2000">
                <a:solidFill>
                  <a:schemeClr val="tx1">
                    <a:lumMod val="75000"/>
                    <a:lumOff val="25000"/>
                  </a:schemeClr>
                </a:solidFill>
              </a:defRPr>
            </a:lvl4pPr>
            <a:lvl5pPr marL="0" indent="0" latinLnBrk="0">
              <a:lnSpc>
                <a:spcPct val="100000"/>
              </a:lnSpc>
              <a:spcBef>
                <a:spcPts val="0"/>
              </a:spcBef>
              <a:buNone/>
              <a:defRPr lang="de-DE" sz="2000">
                <a:solidFill>
                  <a:schemeClr val="tx1">
                    <a:lumMod val="75000"/>
                    <a:lumOff val="25000"/>
                  </a:schemeClr>
                </a:solidFill>
              </a:defRPr>
            </a:lvl5pPr>
            <a:lvl6pPr marL="0" indent="0" latinLnBrk="0">
              <a:lnSpc>
                <a:spcPct val="100000"/>
              </a:lnSpc>
              <a:spcBef>
                <a:spcPts val="0"/>
              </a:spcBef>
              <a:buNone/>
              <a:defRPr lang="de-DE" sz="2000">
                <a:solidFill>
                  <a:schemeClr val="tx1">
                    <a:lumMod val="75000"/>
                    <a:lumOff val="25000"/>
                  </a:schemeClr>
                </a:solidFill>
              </a:defRPr>
            </a:lvl6pPr>
            <a:lvl7pPr marL="0" indent="0" latinLnBrk="0">
              <a:lnSpc>
                <a:spcPct val="100000"/>
              </a:lnSpc>
              <a:spcBef>
                <a:spcPts val="0"/>
              </a:spcBef>
              <a:buNone/>
              <a:defRPr lang="de-DE" sz="2000">
                <a:solidFill>
                  <a:schemeClr val="tx1">
                    <a:lumMod val="75000"/>
                    <a:lumOff val="25000"/>
                  </a:schemeClr>
                </a:solidFill>
              </a:defRPr>
            </a:lvl7pPr>
            <a:lvl8pPr marL="0" indent="0" latinLnBrk="0">
              <a:lnSpc>
                <a:spcPct val="100000"/>
              </a:lnSpc>
              <a:spcBef>
                <a:spcPts val="0"/>
              </a:spcBef>
              <a:buNone/>
              <a:defRPr lang="de-DE" sz="2000">
                <a:solidFill>
                  <a:schemeClr val="tx1">
                    <a:lumMod val="75000"/>
                    <a:lumOff val="25000"/>
                  </a:schemeClr>
                </a:solidFill>
              </a:defRPr>
            </a:lvl8pPr>
            <a:lvl9pPr marL="0" indent="0" latinLnBrk="0">
              <a:lnSpc>
                <a:spcPct val="100000"/>
              </a:lnSpc>
              <a:spcBef>
                <a:spcPts val="0"/>
              </a:spcBef>
              <a:buNone/>
              <a:defRPr lang="de-DE" sz="2000">
                <a:solidFill>
                  <a:schemeClr val="tx1">
                    <a:lumMod val="75000"/>
                    <a:lumOff val="25000"/>
                  </a:schemeClr>
                </a:solidFill>
              </a:defRPr>
            </a:lvl9pPr>
          </a:lstStyle>
          <a:p>
            <a:pPr lvl="0"/>
            <a:r>
              <a:rPr lang="de-DE" dirty="0"/>
              <a:t>Firmenname</a:t>
            </a:r>
          </a:p>
        </p:txBody>
      </p:sp>
      <p:sp>
        <p:nvSpPr>
          <p:cNvPr id="33" name="Textplatzhalter 8"/>
          <p:cNvSpPr>
            <a:spLocks noGrp="1"/>
          </p:cNvSpPr>
          <p:nvPr>
            <p:ph type="body" sz="quarter" idx="19" hasCustomPrompt="1"/>
          </p:nvPr>
        </p:nvSpPr>
        <p:spPr>
          <a:xfrm>
            <a:off x="2356147" y="9038256"/>
            <a:ext cx="2452124" cy="322599"/>
          </a:xfrm>
        </p:spPr>
        <p:txBody>
          <a:bodyPr lIns="0" tIns="0" rIns="0" bIns="0" anchor="t">
            <a:noAutofit/>
          </a:bodyPr>
          <a:lstStyle>
            <a:lvl1pPr marL="0" indent="0" latinLnBrk="0">
              <a:lnSpc>
                <a:spcPct val="105000"/>
              </a:lnSpc>
              <a:spcBef>
                <a:spcPts val="0"/>
              </a:spcBef>
              <a:buNone/>
              <a:defRPr lang="de-DE" sz="850" cap="none" baseline="0">
                <a:solidFill>
                  <a:schemeClr val="tx2"/>
                </a:solidFill>
                <a:latin typeface="+mn-lt"/>
              </a:defRPr>
            </a:lvl1pPr>
            <a:lvl2pPr marL="0" indent="0" latinLnBrk="0">
              <a:lnSpc>
                <a:spcPct val="100000"/>
              </a:lnSpc>
              <a:spcBef>
                <a:spcPts val="0"/>
              </a:spcBef>
              <a:buNone/>
              <a:defRPr lang="de-DE" sz="2000">
                <a:solidFill>
                  <a:schemeClr val="tx1">
                    <a:lumMod val="75000"/>
                    <a:lumOff val="25000"/>
                  </a:schemeClr>
                </a:solidFill>
              </a:defRPr>
            </a:lvl2pPr>
            <a:lvl3pPr marL="0" indent="0" latinLnBrk="0">
              <a:lnSpc>
                <a:spcPct val="100000"/>
              </a:lnSpc>
              <a:spcBef>
                <a:spcPts val="0"/>
              </a:spcBef>
              <a:buNone/>
              <a:defRPr lang="de-DE" sz="2000">
                <a:solidFill>
                  <a:schemeClr val="tx1">
                    <a:lumMod val="75000"/>
                    <a:lumOff val="25000"/>
                  </a:schemeClr>
                </a:solidFill>
              </a:defRPr>
            </a:lvl3pPr>
            <a:lvl4pPr marL="0" indent="0" latinLnBrk="0">
              <a:lnSpc>
                <a:spcPct val="100000"/>
              </a:lnSpc>
              <a:spcBef>
                <a:spcPts val="0"/>
              </a:spcBef>
              <a:buNone/>
              <a:defRPr lang="de-DE" sz="2000">
                <a:solidFill>
                  <a:schemeClr val="tx1">
                    <a:lumMod val="75000"/>
                    <a:lumOff val="25000"/>
                  </a:schemeClr>
                </a:solidFill>
              </a:defRPr>
            </a:lvl4pPr>
            <a:lvl5pPr marL="0" indent="0" latinLnBrk="0">
              <a:lnSpc>
                <a:spcPct val="100000"/>
              </a:lnSpc>
              <a:spcBef>
                <a:spcPts val="0"/>
              </a:spcBef>
              <a:buNone/>
              <a:defRPr lang="de-DE" sz="2000">
                <a:solidFill>
                  <a:schemeClr val="tx1">
                    <a:lumMod val="75000"/>
                    <a:lumOff val="25000"/>
                  </a:schemeClr>
                </a:solidFill>
              </a:defRPr>
            </a:lvl5pPr>
            <a:lvl6pPr marL="0" indent="0" latinLnBrk="0">
              <a:lnSpc>
                <a:spcPct val="100000"/>
              </a:lnSpc>
              <a:spcBef>
                <a:spcPts val="0"/>
              </a:spcBef>
              <a:buNone/>
              <a:defRPr lang="de-DE" sz="2000">
                <a:solidFill>
                  <a:schemeClr val="tx1">
                    <a:lumMod val="75000"/>
                    <a:lumOff val="25000"/>
                  </a:schemeClr>
                </a:solidFill>
              </a:defRPr>
            </a:lvl6pPr>
            <a:lvl7pPr marL="0" indent="0" latinLnBrk="0">
              <a:lnSpc>
                <a:spcPct val="100000"/>
              </a:lnSpc>
              <a:spcBef>
                <a:spcPts val="0"/>
              </a:spcBef>
              <a:buNone/>
              <a:defRPr lang="de-DE" sz="2000">
                <a:solidFill>
                  <a:schemeClr val="tx1">
                    <a:lumMod val="75000"/>
                    <a:lumOff val="25000"/>
                  </a:schemeClr>
                </a:solidFill>
              </a:defRPr>
            </a:lvl7pPr>
            <a:lvl8pPr marL="0" indent="0" latinLnBrk="0">
              <a:lnSpc>
                <a:spcPct val="100000"/>
              </a:lnSpc>
              <a:spcBef>
                <a:spcPts val="0"/>
              </a:spcBef>
              <a:buNone/>
              <a:defRPr lang="de-DE" sz="2000">
                <a:solidFill>
                  <a:schemeClr val="tx1">
                    <a:lumMod val="75000"/>
                    <a:lumOff val="25000"/>
                  </a:schemeClr>
                </a:solidFill>
              </a:defRPr>
            </a:lvl8pPr>
            <a:lvl9pPr marL="0" indent="0" latinLnBrk="0">
              <a:lnSpc>
                <a:spcPct val="100000"/>
              </a:lnSpc>
              <a:spcBef>
                <a:spcPts val="0"/>
              </a:spcBef>
              <a:buNone/>
              <a:defRPr lang="de-DE" sz="2000">
                <a:solidFill>
                  <a:schemeClr val="tx1">
                    <a:lumMod val="75000"/>
                    <a:lumOff val="25000"/>
                  </a:schemeClr>
                </a:solidFill>
              </a:defRPr>
            </a:lvl9pPr>
          </a:lstStyle>
          <a:p>
            <a:pPr lvl="0"/>
            <a:r>
              <a:rPr lang="de-DE" dirty="0"/>
              <a:t>Straße, Hausnummer, PLZ, Ort</a:t>
            </a:r>
          </a:p>
          <a:p>
            <a:pPr lvl="0"/>
            <a:r>
              <a:rPr lang="de-DE" dirty="0"/>
              <a:t>Telefon | E-Mail-Adresse | Webadresse</a:t>
            </a:r>
          </a:p>
        </p:txBody>
      </p:sp>
    </p:spTree>
    <p:extLst>
      <p:ext uri="{BB962C8B-B14F-4D97-AF65-F5344CB8AC3E}">
        <p14:creationId xmlns:p14="http://schemas.microsoft.com/office/powerpoint/2010/main" val="158221478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319002" y="535236"/>
            <a:ext cx="5242219" cy="1806628"/>
          </a:xfrm>
          <a:prstGeom prst="rect">
            <a:avLst/>
          </a:prstGeom>
        </p:spPr>
        <p:txBody>
          <a:bodyPr vert="horz" lIns="91440" tIns="45720" rIns="91440" bIns="45720" rtlCol="0" anchor="b">
            <a:noAutofit/>
          </a:bodyPr>
          <a:lstStyle/>
          <a:p>
            <a:r>
              <a:rPr lang="de-DE" dirty="0"/>
              <a:t>Text hinzufügen</a:t>
            </a:r>
          </a:p>
        </p:txBody>
      </p:sp>
      <p:sp>
        <p:nvSpPr>
          <p:cNvPr id="3" name="Textplatzhalter 2"/>
          <p:cNvSpPr>
            <a:spLocks noGrp="1"/>
          </p:cNvSpPr>
          <p:nvPr>
            <p:ph type="body" idx="1"/>
          </p:nvPr>
        </p:nvSpPr>
        <p:spPr>
          <a:xfrm>
            <a:off x="4039565" y="2689705"/>
            <a:ext cx="2521657" cy="6085327"/>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534353" y="9529010"/>
            <a:ext cx="1748790" cy="329156"/>
          </a:xfrm>
          <a:prstGeom prst="rect">
            <a:avLst/>
          </a:prstGeom>
        </p:spPr>
        <p:txBody>
          <a:bodyPr vert="horz" lIns="91440" tIns="45720" rIns="91440" bIns="45720" rtlCol="0" anchor="b"/>
          <a:lstStyle>
            <a:lvl1pPr algn="l" latinLnBrk="0">
              <a:defRPr lang="de-DE" sz="1000">
                <a:solidFill>
                  <a:schemeClr val="tx1">
                    <a:tint val="75000"/>
                  </a:schemeClr>
                </a:solidFill>
              </a:defRPr>
            </a:lvl1pPr>
          </a:lstStyle>
          <a:p>
            <a:fld id="{B15D3D48-5C63-4CD0-B9D2-B4D2F496D790}" type="datetimeFigureOut">
              <a:rPr lang="de-DE"/>
              <a:pPr/>
              <a:t>19. Sep. 2013</a:t>
            </a:fld>
            <a:endParaRPr lang="de-DE" dirty="0"/>
          </a:p>
        </p:txBody>
      </p:sp>
      <p:sp>
        <p:nvSpPr>
          <p:cNvPr id="5" name="Fußzeilenplatzhalter 4"/>
          <p:cNvSpPr>
            <a:spLocks noGrp="1"/>
          </p:cNvSpPr>
          <p:nvPr>
            <p:ph type="ftr" sz="quarter" idx="3"/>
          </p:nvPr>
        </p:nvSpPr>
        <p:spPr>
          <a:xfrm>
            <a:off x="2574608" y="9529010"/>
            <a:ext cx="2623185" cy="329156"/>
          </a:xfrm>
          <a:prstGeom prst="rect">
            <a:avLst/>
          </a:prstGeom>
        </p:spPr>
        <p:txBody>
          <a:bodyPr vert="horz" lIns="91440" tIns="45720" rIns="91440" bIns="45720" rtlCol="0" anchor="b"/>
          <a:lstStyle>
            <a:lvl1pPr algn="ctr" latinLnBrk="0">
              <a:defRPr lang="de-DE" sz="100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5489258" y="9529010"/>
            <a:ext cx="1748790" cy="329156"/>
          </a:xfrm>
          <a:prstGeom prst="rect">
            <a:avLst/>
          </a:prstGeom>
        </p:spPr>
        <p:txBody>
          <a:bodyPr vert="horz" lIns="91440" tIns="45720" rIns="91440" bIns="45720" rtlCol="0" anchor="b"/>
          <a:lstStyle>
            <a:lvl1pPr algn="r" latinLnBrk="0">
              <a:defRPr lang="de-DE" sz="1000">
                <a:solidFill>
                  <a:schemeClr val="tx1">
                    <a:tint val="75000"/>
                  </a:schemeClr>
                </a:solidFill>
              </a:defRPr>
            </a:lvl1pPr>
          </a:lstStyle>
          <a:p>
            <a:fld id="{308FAEA7-0C3C-4CCF-BA6B-669D7915826F}" type="slidenum">
              <a:rPr lang="de-DE" smtClean="0"/>
              <a:pPr/>
              <a:t>‹Nr.›</a:t>
            </a:fld>
            <a:endParaRPr lang="de-DE" dirty="0"/>
          </a:p>
        </p:txBody>
      </p:sp>
    </p:spTree>
    <p:extLst>
      <p:ext uri="{BB962C8B-B14F-4D97-AF65-F5344CB8AC3E}">
        <p14:creationId xmlns:p14="http://schemas.microsoft.com/office/powerpoint/2010/main" val="2998109148"/>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777240" rtl="0" eaLnBrk="1" latinLnBrk="0" hangingPunct="1">
        <a:lnSpc>
          <a:spcPct val="85000"/>
        </a:lnSpc>
        <a:spcBef>
          <a:spcPct val="0"/>
        </a:spcBef>
        <a:buNone/>
        <a:defRPr lang="de-DE" sz="5200" b="1" kern="1200" cap="all" baseline="0">
          <a:solidFill>
            <a:schemeClr val="accent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lang="de-DE" sz="1600" kern="1200">
          <a:solidFill>
            <a:schemeClr val="tx2"/>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lang="de-DE" sz="1600" kern="1200">
          <a:solidFill>
            <a:schemeClr val="tx2"/>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lang="de-DE" sz="1600" kern="1200">
          <a:solidFill>
            <a:schemeClr val="tx2"/>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lang="de-DE" sz="1600" kern="1200">
          <a:solidFill>
            <a:schemeClr val="tx2"/>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lang="de-DE" sz="1600" kern="1200">
          <a:solidFill>
            <a:schemeClr val="tx2"/>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lang="de-DE"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lang="de-DE"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lang="de-DE"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lang="de-DE" sz="1530" kern="1200">
          <a:solidFill>
            <a:schemeClr val="tx1"/>
          </a:solidFill>
          <a:latin typeface="+mn-lt"/>
          <a:ea typeface="+mn-ea"/>
          <a:cs typeface="+mn-cs"/>
        </a:defRPr>
      </a:lvl9pPr>
    </p:bodyStyle>
    <p:otherStyle>
      <a:defPPr>
        <a:defRPr lang="de-DE"/>
      </a:defPPr>
      <a:lvl1pPr marL="0" algn="l" defTabSz="777240" rtl="0" eaLnBrk="1" latinLnBrk="0" hangingPunct="1">
        <a:defRPr lang="de-DE" sz="1530" kern="1200">
          <a:solidFill>
            <a:schemeClr val="tx1"/>
          </a:solidFill>
          <a:latin typeface="+mn-lt"/>
          <a:ea typeface="+mn-ea"/>
          <a:cs typeface="+mn-cs"/>
        </a:defRPr>
      </a:lvl1pPr>
      <a:lvl2pPr marL="388620" algn="l" defTabSz="777240" rtl="0" eaLnBrk="1" latinLnBrk="0" hangingPunct="1">
        <a:defRPr lang="de-DE" sz="1530" kern="1200">
          <a:solidFill>
            <a:schemeClr val="tx1"/>
          </a:solidFill>
          <a:latin typeface="+mn-lt"/>
          <a:ea typeface="+mn-ea"/>
          <a:cs typeface="+mn-cs"/>
        </a:defRPr>
      </a:lvl2pPr>
      <a:lvl3pPr marL="777240" algn="l" defTabSz="777240" rtl="0" eaLnBrk="1" latinLnBrk="0" hangingPunct="1">
        <a:defRPr lang="de-DE" sz="1530" kern="1200">
          <a:solidFill>
            <a:schemeClr val="tx1"/>
          </a:solidFill>
          <a:latin typeface="+mn-lt"/>
          <a:ea typeface="+mn-ea"/>
          <a:cs typeface="+mn-cs"/>
        </a:defRPr>
      </a:lvl3pPr>
      <a:lvl4pPr marL="1165860" algn="l" defTabSz="777240" rtl="0" eaLnBrk="1" latinLnBrk="0" hangingPunct="1">
        <a:defRPr lang="de-DE" sz="1530" kern="1200">
          <a:solidFill>
            <a:schemeClr val="tx1"/>
          </a:solidFill>
          <a:latin typeface="+mn-lt"/>
          <a:ea typeface="+mn-ea"/>
          <a:cs typeface="+mn-cs"/>
        </a:defRPr>
      </a:lvl4pPr>
      <a:lvl5pPr marL="1554480" algn="l" defTabSz="777240" rtl="0" eaLnBrk="1" latinLnBrk="0" hangingPunct="1">
        <a:defRPr lang="de-DE" sz="1530" kern="1200">
          <a:solidFill>
            <a:schemeClr val="tx1"/>
          </a:solidFill>
          <a:latin typeface="+mn-lt"/>
          <a:ea typeface="+mn-ea"/>
          <a:cs typeface="+mn-cs"/>
        </a:defRPr>
      </a:lvl5pPr>
      <a:lvl6pPr marL="1943100" algn="l" defTabSz="777240" rtl="0" eaLnBrk="1" latinLnBrk="0" hangingPunct="1">
        <a:defRPr lang="de-DE" sz="1530" kern="1200">
          <a:solidFill>
            <a:schemeClr val="tx1"/>
          </a:solidFill>
          <a:latin typeface="+mn-lt"/>
          <a:ea typeface="+mn-ea"/>
          <a:cs typeface="+mn-cs"/>
        </a:defRPr>
      </a:lvl6pPr>
      <a:lvl7pPr marL="2331720" algn="l" defTabSz="777240" rtl="0" eaLnBrk="1" latinLnBrk="0" hangingPunct="1">
        <a:defRPr lang="de-DE" sz="1530" kern="1200">
          <a:solidFill>
            <a:schemeClr val="tx1"/>
          </a:solidFill>
          <a:latin typeface="+mn-lt"/>
          <a:ea typeface="+mn-ea"/>
          <a:cs typeface="+mn-cs"/>
        </a:defRPr>
      </a:lvl7pPr>
      <a:lvl8pPr marL="2720340" algn="l" defTabSz="777240" rtl="0" eaLnBrk="1" latinLnBrk="0" hangingPunct="1">
        <a:defRPr lang="de-DE" sz="1530" kern="1200">
          <a:solidFill>
            <a:schemeClr val="tx1"/>
          </a:solidFill>
          <a:latin typeface="+mn-lt"/>
          <a:ea typeface="+mn-ea"/>
          <a:cs typeface="+mn-cs"/>
        </a:defRPr>
      </a:lvl8pPr>
      <a:lvl9pPr marL="3108960" algn="l" defTabSz="777240" rtl="0" eaLnBrk="1" latinLnBrk="0" hangingPunct="1">
        <a:defRPr lang="de-DE"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36"/>
          <p:cNvSpPr>
            <a:spLocks noGrp="1"/>
          </p:cNvSpPr>
          <p:nvPr>
            <p:ph type="body" sz="quarter" idx="10"/>
          </p:nvPr>
        </p:nvSpPr>
        <p:spPr/>
        <p:txBody>
          <a:bodyPr/>
          <a:lstStyle/>
          <a:p>
            <a:r>
              <a:rPr lang="de-DE" dirty="0"/>
              <a:t>Titel der Veranstaltung</a:t>
            </a:r>
          </a:p>
        </p:txBody>
      </p:sp>
      <p:sp>
        <p:nvSpPr>
          <p:cNvPr id="42" name="Textplatzhalter 41"/>
          <p:cNvSpPr>
            <a:spLocks noGrp="1"/>
          </p:cNvSpPr>
          <p:nvPr>
            <p:ph type="body" sz="quarter" idx="16"/>
          </p:nvPr>
        </p:nvSpPr>
        <p:spPr>
          <a:xfrm>
            <a:off x="4039565" y="2689705"/>
            <a:ext cx="3163093" cy="331028"/>
          </a:xfrm>
        </p:spPr>
        <p:txBody>
          <a:bodyPr/>
          <a:lstStyle/>
          <a:p>
            <a:r>
              <a:rPr lang="de-DE" dirty="0"/>
              <a:t>Erstellen Sie einen tollen Flyer</a:t>
            </a:r>
            <a:endParaRPr lang="de-DE" dirty="0"/>
          </a:p>
        </p:txBody>
      </p:sp>
      <p:sp>
        <p:nvSpPr>
          <p:cNvPr id="43" name="Textplatzhalter 42"/>
          <p:cNvSpPr>
            <a:spLocks noGrp="1"/>
          </p:cNvSpPr>
          <p:nvPr>
            <p:ph type="body" sz="quarter" idx="17"/>
          </p:nvPr>
        </p:nvSpPr>
        <p:spPr/>
        <p:txBody>
          <a:bodyPr/>
          <a:lstStyle/>
          <a:p>
            <a:pPr marL="0" indent="0">
              <a:buNone/>
            </a:pPr>
            <a:r>
              <a:rPr lang="de-DE" dirty="0"/>
              <a:t>Wenn Sie Platzhaltertext (wie diesen hier) ersetzen möchten, markieren Sie ihn, und geben Sie Ihren eigenen Text ein.</a:t>
            </a:r>
          </a:p>
          <a:p>
            <a:r>
              <a:rPr lang="de-DE" dirty="0"/>
              <a:t>Wenn Sie Aufzählungspunkte hinzufügen oder aus dem Text entfernen möchten, verwenden Sie die Schaltfläche "Aufzählungszeichen" auf der Registerkarte "Start".</a:t>
            </a:r>
          </a:p>
          <a:p>
            <a:r>
              <a:rPr lang="de-DE" dirty="0"/>
              <a:t>Wenn Sie ein Foto ersetzen möchten, löschen Sie zuerst das vorhandene Bild. Fügen Sie dann mithilfe von "Einfügen" &gt; "Bild" ein eigenes Bild hinzu.</a:t>
            </a:r>
          </a:p>
          <a:p>
            <a:endParaRPr lang="de-DE" dirty="0"/>
          </a:p>
        </p:txBody>
      </p:sp>
      <p:pic>
        <p:nvPicPr>
          <p:cNvPr id="70" name="Bildplatzhalter 69" descr="Foto einer Person von der Hüfte abwärts, gekleidet in Jeans, mit Gartenhandschuhen und Plastikschuhen, die einen kleinen Rechen hält. Daneben ein Blecheimer, voll mit buntem Herbstlaub." title="Beispielbild"/>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a:stretch>
            <a:fillRect/>
          </a:stretch>
        </p:blipFill>
        <p:spPr/>
      </p:pic>
      <p:sp>
        <p:nvSpPr>
          <p:cNvPr id="66" name="Textplatzhalter 65"/>
          <p:cNvSpPr>
            <a:spLocks noGrp="1"/>
          </p:cNvSpPr>
          <p:nvPr>
            <p:ph type="body" sz="quarter" idx="14"/>
          </p:nvPr>
        </p:nvSpPr>
        <p:spPr>
          <a:xfrm>
            <a:off x="1319001" y="6402044"/>
            <a:ext cx="2340865" cy="374312"/>
          </a:xfrm>
        </p:spPr>
        <p:txBody>
          <a:bodyPr/>
          <a:lstStyle/>
          <a:p>
            <a:r>
              <a:rPr lang="de-DE" dirty="0"/>
              <a:t>Fügen Sie hier eine Bildunterschrift für das Foto hinzu.</a:t>
            </a:r>
          </a:p>
        </p:txBody>
      </p:sp>
      <p:sp>
        <p:nvSpPr>
          <p:cNvPr id="64" name="Textplatzhalter 63"/>
          <p:cNvSpPr>
            <a:spLocks noGrp="1"/>
          </p:cNvSpPr>
          <p:nvPr>
            <p:ph type="body" sz="quarter" idx="12"/>
          </p:nvPr>
        </p:nvSpPr>
        <p:spPr>
          <a:xfrm>
            <a:off x="1319002" y="7024685"/>
            <a:ext cx="5242220" cy="656275"/>
          </a:xfrm>
        </p:spPr>
        <p:txBody>
          <a:bodyPr/>
          <a:lstStyle/>
          <a:p>
            <a:r>
              <a:rPr lang="de-DE" b="1" dirty="0"/>
              <a:t>Datum der Veranstaltung</a:t>
            </a:r>
            <a:r>
              <a:rPr lang="de-DE" dirty="0"/>
              <a:t> Uhrzeit der Veranstaltung</a:t>
            </a:r>
          </a:p>
        </p:txBody>
      </p:sp>
      <p:sp>
        <p:nvSpPr>
          <p:cNvPr id="67" name="Textplatzhalter 66"/>
          <p:cNvSpPr>
            <a:spLocks noGrp="1"/>
          </p:cNvSpPr>
          <p:nvPr>
            <p:ph type="body" sz="quarter" idx="15"/>
          </p:nvPr>
        </p:nvSpPr>
        <p:spPr>
          <a:xfrm>
            <a:off x="1319002" y="7787856"/>
            <a:ext cx="5242220" cy="569273"/>
          </a:xfrm>
        </p:spPr>
        <p:txBody>
          <a:bodyPr/>
          <a:lstStyle/>
          <a:p>
            <a:r>
              <a:rPr lang="de-DE" dirty="0"/>
              <a:t>Straße, Hausnummer, PLZ und Ort der Veranstaltung</a:t>
            </a:r>
          </a:p>
        </p:txBody>
      </p:sp>
      <p:sp>
        <p:nvSpPr>
          <p:cNvPr id="68" name="Textplatzhalter 67"/>
          <p:cNvSpPr>
            <a:spLocks noGrp="1"/>
          </p:cNvSpPr>
          <p:nvPr>
            <p:ph type="body" sz="quarter" idx="18"/>
          </p:nvPr>
        </p:nvSpPr>
        <p:spPr>
          <a:xfrm>
            <a:off x="2356147" y="8723430"/>
            <a:ext cx="2452124" cy="307033"/>
          </a:xfrm>
        </p:spPr>
        <p:txBody>
          <a:bodyPr anchor="b"/>
          <a:lstStyle/>
          <a:p>
            <a:r>
              <a:rPr lang="de-DE" dirty="0"/>
              <a:t>Firmenname</a:t>
            </a:r>
          </a:p>
        </p:txBody>
      </p:sp>
      <p:sp>
        <p:nvSpPr>
          <p:cNvPr id="69" name="Textplatzhalter 68"/>
          <p:cNvSpPr>
            <a:spLocks noGrp="1"/>
          </p:cNvSpPr>
          <p:nvPr>
            <p:ph type="body" sz="quarter" idx="19"/>
          </p:nvPr>
        </p:nvSpPr>
        <p:spPr/>
        <p:txBody>
          <a:bodyPr/>
          <a:lstStyle/>
          <a:p>
            <a:pPr lvl="0"/>
            <a:r>
              <a:rPr lang="de-DE" dirty="0"/>
              <a:t>Straße, Hausnummer, PLZ, Ort</a:t>
            </a:r>
          </a:p>
          <a:p>
            <a:pPr lvl="0"/>
            <a:r>
              <a:rPr lang="de-DE" dirty="0"/>
              <a:t>Telefon | E-Mail-Adresse | Webadresse</a:t>
            </a:r>
          </a:p>
        </p:txBody>
      </p:sp>
      <p:pic>
        <p:nvPicPr>
          <p:cNvPr id="71" name="Bild 7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9002" y="8930383"/>
            <a:ext cx="810423" cy="344152"/>
          </a:xfrm>
          <a:prstGeom prst="rect">
            <a:avLst/>
          </a:prstGeom>
        </p:spPr>
      </p:pic>
    </p:spTree>
    <p:extLst>
      <p:ext uri="{BB962C8B-B14F-4D97-AF65-F5344CB8AC3E}">
        <p14:creationId xmlns:p14="http://schemas.microsoft.com/office/powerpoint/2010/main" val="2570050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Kleines Flugblatt für Unternehmen 21,59 x 27,94">
  <a:themeElements>
    <a:clrScheme name="Kleines Flugblatt für Unternehmen">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mall_Business_Flyer.potx" id="{E3B9BB6E-6B41-4F6B-B126-BE4940328A8F}" vid="{12C4F8F5-73FD-4CE7-A213-5AA42A8B5441}"/>
    </a:ext>
  </a:extLst>
</a:theme>
</file>

<file path=ppt/theme/theme2.xml><?xml version="1.0" encoding="utf-8"?>
<a:theme xmlns:a="http://schemas.openxmlformats.org/drawingml/2006/main" name="Larissa">
  <a:themeElements>
    <a:clrScheme name="Kleines Flugblatt für Unternehmen">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Larissa">
  <a:themeElements>
    <a:clrScheme name="Kleines Flugblatt für Unternehmen">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E0F88BE-5D38-4698-8F1F-D03955250C66}">
  <ds:schemaRefs>
    <ds:schemaRef ds:uri="http://schemas.microsoft.com/sharepoint/v3/contenttype/forms"/>
  </ds:schemaRefs>
</ds:datastoreItem>
</file>

<file path=customXml/itemProps2.xml><?xml version="1.0" encoding="utf-8"?>
<ds:datastoreItem xmlns:ds="http://schemas.openxmlformats.org/officeDocument/2006/customXml" ds:itemID="{D92FB236-0869-4DA1-9219-B29E60F8CFB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B9846E53-D235-47A8-826E-CDE5524FE7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Banded</Template>
  <TotalTime>0</TotalTime>
  <Words>181</Words>
  <Application>Microsoft Office PowerPoint</Application>
  <PresentationFormat>Benutzerdefiniert</PresentationFormat>
  <Paragraphs>13</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Cambria</vt:lpstr>
      <vt:lpstr>Kleines Flugblatt für Unternehmen 21,59 x 27,94</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2012-11-05T21:53:37Z</dcterms:created>
  <dcterms:modified xsi:type="dcterms:W3CDTF">2013-09-19T15:34:37Z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IsMyDocuments">
    <vt:bool>true</vt:bool>
  </property>
</Properties>
</file>