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2375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2:46:01.911" v="27" actId="790"/>
      <pc:docMkLst>
        <pc:docMk/>
      </pc:docMkLst>
      <pc:sldChg chg="modSp mod modNotes modNotesTx">
        <pc:chgData name="Fake Test User" userId="SID-0" providerId="Test" clId="FakeClientId" dt="2021-08-23T02:45:31.911" v="24" actId="790"/>
        <pc:sldMkLst>
          <pc:docMk/>
          <pc:sldMk cId="2292847101" sldId="256"/>
        </pc:sldMkLst>
        <pc:spChg chg="mod">
          <ac:chgData name="Fake Test User" userId="SID-0" providerId="Test" clId="FakeClientId" dt="2021-08-23T02:42:00.536" v="2" actId="790"/>
          <ac:spMkLst>
            <pc:docMk/>
            <pc:sldMk cId="229284710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2:42:00.536" v="2" actId="790"/>
          <ac:spMkLst>
            <pc:docMk/>
            <pc:sldMk cId="229284710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2:46:01.911" v="2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2:42:32.723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2:42:32.723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2:42:32.723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2:42:32.723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2:42:32.723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2:46:01.911" v="2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2:46:01.911" v="2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6:01.911" v="2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6:01.911" v="27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6:01.911" v="27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6:01.911" v="27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3:11.333" v="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2:43:11.333" v="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3:11.333" v="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3:11.333" v="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3:11.333" v="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3:11.333" v="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3:29.348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2:43:29.348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3:29.348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3:29.348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3:29.348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3:29.348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3:38.661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2:43:38.661" v="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3:38.661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3:38.661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3:38.661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3:38.661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3:38.661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3:50.489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2:43:50.489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3:55.348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2:43:55.348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3:55.348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3:55.348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3:55.348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3:59.552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2:43:59.552" v="1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3:59.552" v="1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3:59.552" v="1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04.239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2:44:04.239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04.239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04.239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04.239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04.239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4:04.239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53.067" v="1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2:44:53.067" v="1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53.067" v="1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53.067" v="1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53.067" v="1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53.067" v="1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56.677" v="2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2:44:56.677" v="2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56.677" v="2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56.677" v="2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56.677" v="2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56.677" v="2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17.598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2:44:17.598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17.598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17.598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17.598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4:17.598" v="1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44:17.598" v="12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31.005" v="14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2:44:31.005" v="14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31.005" v="14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31.005" v="1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31.005" v="1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31.005" v="1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35.895" v="15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2:44:35.895" v="15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40.286" v="16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3T02:44:40.286" v="16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40.286" v="16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40.286" v="16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40.286" v="16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40.286" v="16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45.645" v="17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2:44:45.645" v="17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49.286" v="1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2:44:49.286" v="1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49.286" v="1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49.286" v="1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49.286" v="1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49.286" v="1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4:49.286" v="18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4:26.895" v="1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2:44:26.895" v="13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4:26.895" v="1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4:26.895" v="1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4:26.895" v="1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4:26.895" v="13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3T02:44:26.895" v="13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DE8FFDE-E1D5-4BD5-B594-85E1B1A9F4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D703AC-B7C5-4ED9-89CE-5132D9E70C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368DF-F60F-4814-B51E-A51C4971C5F9}" type="datetime1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643A55-472A-49E2-9C17-F106B024E6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07BB7A7-F919-450A-B375-5C5223D78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ACB6D-8B30-4318-BDEB-76B7428E02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8258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C7E4F-5CED-4981-9175-2930726CB19B}" type="datetime1">
              <a:rPr lang="de-DE" smtClean="0"/>
              <a:pPr/>
              <a:t>23.08.2021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50EB2-5B51-4DF7-8099-487A9F3B89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92616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50EB2-5B51-4DF7-8099-487A9F3B890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674698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7" name="Bildplatzhalter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5B7E6E-1658-48EE-82F1-8D2CACEE41AE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D2B8A6-FA71-408B-A7EF-F016B6B9D4E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16" name="Gerader Verbinde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F1DEE4-ABE2-4D5E-B976-95EFA659349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6739F9-77BB-4A4D-A8FF-6761B639328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4" name="Textfeld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016174-8499-49C5-85B5-CB2E9C34D1D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de-DE" noProof="0"/>
              <a:t>Textmasterformat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21381F-D690-433F-97B4-84BDF767FAE1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1" name="Textfeld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de-DE" noProof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de-DE" noProof="0"/>
              <a:t>Textmasterformat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EA9369-11FB-4289-85A5-E7932E06858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E885E1-63D3-4558-A9E1-01220AC10AEC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D53B27-F01B-4510-8A81-11649EC9C0D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EDC96-657C-4984-B605-654AE17E3930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9B317-4C5C-450D-84CD-44134CB72C66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E32B04-27AB-45F2-B3FB-921D40FDBDF2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C0D60A-0538-4ADE-8766-B3ABAB8A47CA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CF4600-0F1B-4E23-96B4-D979224F88F1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82E3D0-1659-4BCE-8F62-282063F64252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392001-EEBC-45E5-A8A7-076F853B1822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4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C0A853-C343-4E10-8B18-E2AD75F0926D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Gerader Verbinde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4F173C99-CAFD-4076-9CF7-D9439215ADD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2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Slice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3</vt:lpstr>
      <vt:lpstr>Segment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2021-08-23T02:46:06Z</dcterms:modified>
</cp:coreProperties>
</file>