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5316" autoAdjust="0"/>
  </p:normalViewPr>
  <p:slideViewPr>
    <p:cSldViewPr snapToGrid="0">
      <p:cViewPr varScale="1">
        <p:scale>
          <a:sx n="116" d="100"/>
          <a:sy n="116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3T03:23:41.631" v="21" actId="790"/>
      <pc:docMkLst>
        <pc:docMk/>
      </pc:docMkLst>
      <pc:sldChg chg="modSp mod modNotes modNotesTx">
        <pc:chgData name="Fake Test User" userId="SID-0" providerId="Test" clId="FakeClientId" dt="2021-08-23T03:23:04.959" v="18" actId="790"/>
        <pc:sldMkLst>
          <pc:docMk/>
          <pc:sldMk cId="2929381990" sldId="256"/>
        </pc:sldMkLst>
        <pc:spChg chg="mod">
          <ac:chgData name="Fake Test User" userId="SID-0" providerId="Test" clId="FakeClientId" dt="2021-08-23T03:20:37.325" v="0" actId="790"/>
          <ac:spMkLst>
            <pc:docMk/>
            <pc:sldMk cId="2929381990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3T03:20:37.325" v="0" actId="790"/>
          <ac:spMkLst>
            <pc:docMk/>
            <pc:sldMk cId="2929381990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3T03:23:41.631" v="21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3T03:20:59.294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3T03:20:59.294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3T03:20:59.294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3T03:20:59.294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3T03:20:59.294" v="2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3T03:23:41.631" v="21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3T03:23:41.631" v="21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23:41.631" v="21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23:41.631" v="21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23:41.631" v="21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23:41.631" v="21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21:30.184" v="5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3T03:21:30.184" v="5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21:30.184" v="5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21:30.184" v="5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21:30.184" v="5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21:30.184" v="5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21:34.762" v="6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3T03:21:34.762" v="6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21:34.762" v="6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21:34.762" v="6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21:34.762" v="6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21:34.762" v="6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3:21:34.762" v="6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21:38.762" v="7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3T03:21:38.762" v="7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21:38.762" v="7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21:38.762" v="7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21:38.762" v="7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21:38.762" v="7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3:21:38.762" v="7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3:21:38.762" v="7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8-23T03:21:38.762" v="7" actId="790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21:47.240" v="8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3T03:21:47.240" v="8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21:47.240" v="8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21:47.240" v="8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21:47.240" v="8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21:53.880" v="9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3T03:21:53.880" v="9" actId="790"/>
            <ac:spMkLst>
              <pc:docMk/>
              <pc:sldMasterMk cId="0" sldId="2147483648"/>
              <pc:sldLayoutMk cId="0" sldId="2147483655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3:21:53.880" v="9" actId="790"/>
            <ac:spMkLst>
              <pc:docMk/>
              <pc:sldMasterMk cId="0" sldId="2147483648"/>
              <pc:sldLayoutMk cId="0" sldId="2147483655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3:21:53.880" v="9" actId="790"/>
            <ac:spMkLst>
              <pc:docMk/>
              <pc:sldMasterMk cId="0" sldId="2147483648"/>
              <pc:sldLayoutMk cId="0" sldId="214748365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22:01.146" v="10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3T03:22:01.146" v="10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22:01.146" v="10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22:01.146" v="10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22:01.146" v="10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22:01.146" v="10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22:01.146" v="10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22:04.943" v="11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3T03:22:04.943" v="11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22:04.943" v="11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22:04.943" v="11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22:04.943" v="11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22:04.943" v="11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22:04.943" v="11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22:09.349" v="12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3T03:22:09.349" v="12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22:09.349" v="12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22:09.349" v="12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22:09.349" v="12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22:09.349" v="12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22:15.677" v="13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3T03:22:15.677" v="13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22:15.677" v="13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22:15.677" v="13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22:15.677" v="13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22:15.677" v="13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21:21.731" v="4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3T03:21:21.731" v="4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21:21.731" v="4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21:21.731" v="4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21:21.731" v="4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21:21.731" v="4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E2E9F84F-0B1A-4B47-B2EA-C2AAAFFAEA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FA7D256-8D20-449E-8F3F-182AB622C6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2F959-4C73-4723-8368-5C41D86FB664}" type="datetime1">
              <a:rPr lang="de-DE" smtClean="0"/>
              <a:t>23.08.2021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9923585-FA8A-4706-9835-036FC03A92A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4E828C-6F27-4D07-A96B-212D8521522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E3EFE-0D8C-4AD6-91F4-2DCA9A3A90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9835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77043-277B-4A89-A4FA-0A24A2A46AC3}" type="datetime1">
              <a:rPr lang="de-DE" smtClean="0"/>
              <a:pPr/>
              <a:t>23.08.2021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B5417-2B6E-461D-B46C-5FF7AA143C34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5629932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2B5417-2B6E-461D-B46C-5FF7AA143C3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96392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BAA87A-EBD0-45AF-8D6A-3516B2E3B815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hteck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rtlCol="0"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de-DE" noProof="0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noProof="0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3CC584-C8A3-4E57-83CE-66BF54AA243F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  <p:cxnSp>
        <p:nvCxnSpPr>
          <p:cNvPr id="9" name="Gerader Verbinde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hteck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414778"/>
            <a:ext cx="2628900" cy="5757421"/>
          </a:xfrm>
        </p:spPr>
        <p:txBody>
          <a:bodyPr vert="eaVert"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7227D5-E2A0-4D4A-B793-F83FFBD3E8D1}" type="datetime1">
              <a:rPr lang="de-DE" noProof="0" smtClean="0"/>
              <a:t>23.08.2021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marL="0">
              <a:defRPr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B0CA69-6646-4A81-905E-54401242123B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113E31D-E2AB-40D1-8B51-AFA5AFEF393A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hteck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97280" y="758952"/>
            <a:ext cx="10058400" cy="3566160"/>
          </a:xfrm>
        </p:spPr>
        <p:txBody>
          <a:bodyPr rtlCol="0"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097280" y="4453128"/>
            <a:ext cx="10058400" cy="114300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A9A0F2-4424-442F-A92D-663CA80076C2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  <p:cxnSp>
        <p:nvCxnSpPr>
          <p:cNvPr id="9" name="Gerader Verbinde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1097279" y="1845734"/>
            <a:ext cx="4937760" cy="4023360"/>
          </a:xfrm>
        </p:spPr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17920" y="1845735"/>
            <a:ext cx="4937760" cy="4023360"/>
          </a:xfrm>
        </p:spPr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F86084-2653-4D94-9D71-8F9281BE7AAE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097280" y="1846052"/>
            <a:ext cx="4937760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1097280" y="2582334"/>
            <a:ext cx="4937760" cy="3378200"/>
          </a:xfrm>
        </p:spPr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17920" y="1846052"/>
            <a:ext cx="4937760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217920" y="2582334"/>
            <a:ext cx="4937760" cy="3378200"/>
          </a:xfrm>
        </p:spPr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164F98-3598-4390-B472-A72AEEFE224E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00A279-B726-4E5D-9B56-9A1F01A8A873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hteck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9148D3-A080-403E-A1EE-972EE77BD243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hteck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94359"/>
            <a:ext cx="3200400" cy="2286000"/>
          </a:xfrm>
        </p:spPr>
        <p:txBody>
          <a:bodyPr rtlCol="0"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800600" y="731520"/>
            <a:ext cx="6492240" cy="5257800"/>
          </a:xfrm>
        </p:spPr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2926080"/>
            <a:ext cx="3200400" cy="3379124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52FC5094-345C-4EEC-826D-65763FFEB1EE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hteck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rtlCol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rtlCol="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C15671-8687-4CB5-A078-19E03D9611F4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hteck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rtl="0"/>
            <a:fld id="{CE52B455-A3F8-4287-A8D4-B842B4780B63}" type="datetime1">
              <a:rPr lang="de-DE" noProof="0" smtClean="0"/>
              <a:t>23.08.2021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de-DE" noProof="0" smtClean="0"/>
              <a:pPr/>
              <a:t>‹Nr.›</a:t>
            </a:fld>
            <a:endParaRPr lang="de-DE" noProof="0"/>
          </a:p>
        </p:txBody>
      </p:sp>
      <p:cxnSp>
        <p:nvCxnSpPr>
          <p:cNvPr id="10" name="Gerader Verbinde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9381990"/>
      </p:ext>
    </p:extLst>
  </p:cSld>
  <p:clrMapOvr>
    <a:masterClrMapping/>
  </p:clrMapOvr>
</p:sld>
</file>

<file path=ppt/theme/theme12.xml><?xml version="1.0" encoding="utf-8"?>
<a:theme xmlns:a="http://schemas.openxmlformats.org/drawingml/2006/main" name="Rückblick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Retrospect</ap:Template>
  <ap:TotalTime>0</ap:TotalTime>
  <ap:Words>1</ap:Words>
  <ap:PresentationFormat>Breitbild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4">
      <vt:lpstr>Calibri</vt:lpstr>
      <vt:lpstr>Calibri Light</vt:lpstr>
      <vt:lpstr>Rückblick</vt:lpstr>
      <vt:lpstr>PowerPoint-Präsentation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2014-09-12T02:11:56Z</dcterms:created>
  <dcterms:modified xsi:type="dcterms:W3CDTF">2021-08-23T03:23:51Z</dcterms:modified>
</cp:coreProperties>
</file>