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5643" autoAdjust="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23T03:17:58.262" v="31" actId="790"/>
      <pc:docMkLst>
        <pc:docMk/>
      </pc:docMkLst>
      <pc:sldChg chg="modSp mod modNotes modNotesTx">
        <pc:chgData name="Fake Test User" userId="SID-0" providerId="Test" clId="FakeClientId" dt="2021-08-23T03:17:12.293" v="26" actId="790"/>
        <pc:sldMkLst>
          <pc:docMk/>
          <pc:sldMk cId="554862975" sldId="256"/>
        </pc:sldMkLst>
        <pc:spChg chg="mod">
          <ac:chgData name="Fake Test User" userId="SID-0" providerId="Test" clId="FakeClientId" dt="2021-08-23T03:13:49.073" v="0" actId="790"/>
          <ac:spMkLst>
            <pc:docMk/>
            <pc:sldMk cId="554862975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23T03:13:49.073" v="0" actId="790"/>
          <ac:spMkLst>
            <pc:docMk/>
            <pc:sldMk cId="554862975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23T03:17:58.262" v="31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23T03:14:06.964" v="2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23T03:14:06.964" v="2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23T03:14:06.964" v="2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23T03:14:06.964" v="2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23T03:14:06.964" v="2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23T03:17:58.262" v="31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23T03:17:58.262" v="31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7:58.262" v="31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7:58.262" v="31" actId="790"/>
            <ac:spMkLst>
              <pc:docMk/>
              <pc:sldMasterMk cId="0" sldId="2147483648"/>
              <pc:sldLayoutMk cId="0" sldId="2147483649"/>
              <ac:spMk id="7" creationId="{00000000-0000-0000-0000-000000000000}"/>
            </ac:spMkLst>
          </pc:spChg>
          <pc:spChg chg="mod">
            <ac:chgData name="Fake Test User" userId="SID-0" providerId="Test" clId="FakeClientId" dt="2021-08-23T03:17:58.262" v="31" actId="790"/>
            <ac:spMkLst>
              <pc:docMk/>
              <pc:sldMasterMk cId="0" sldId="2147483648"/>
              <pc:sldLayoutMk cId="0" sldId="2147483649"/>
              <ac:spMk id="8" creationId="{00000000-0000-0000-0000-000000000000}"/>
            </ac:spMkLst>
          </pc:spChg>
          <pc:spChg chg="mod">
            <ac:chgData name="Fake Test User" userId="SID-0" providerId="Test" clId="FakeClientId" dt="2021-08-23T03:17:58.262" v="31" actId="790"/>
            <ac:spMkLst>
              <pc:docMk/>
              <pc:sldMasterMk cId="0" sldId="2147483648"/>
              <pc:sldLayoutMk cId="0" sldId="2147483649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4:28.995" v="4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23T03:14:28.995" v="4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4:28.995" v="4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4:28.995" v="4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4:28.995" v="4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4:28.995" v="4" actId="790"/>
            <ac:spMkLst>
              <pc:docMk/>
              <pc:sldMasterMk cId="0" sldId="2147483648"/>
              <pc:sldLayoutMk cId="0" sldId="214748365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4:58.480" v="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23T03:14:58.480" v="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4:58.480" v="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4:58.480" v="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4:58.480" v="9" actId="790"/>
            <ac:spMkLst>
              <pc:docMk/>
              <pc:sldMasterMk cId="0" sldId="2147483648"/>
              <pc:sldLayoutMk cId="0" sldId="2147483651"/>
              <ac:spMk id="7" creationId="{00000000-0000-0000-0000-000000000000}"/>
            </ac:spMkLst>
          </pc:spChg>
          <pc:spChg chg="mod">
            <ac:chgData name="Fake Test User" userId="SID-0" providerId="Test" clId="FakeClientId" dt="2021-08-23T03:14:58.480" v="9" actId="790"/>
            <ac:spMkLst>
              <pc:docMk/>
              <pc:sldMasterMk cId="0" sldId="2147483648"/>
              <pc:sldLayoutMk cId="0" sldId="214748365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06.871" v="10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23T03:15:06.871" v="10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06.871" v="10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06.871" v="10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06.871" v="10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5:06.871" v="10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5:06.871" v="10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14.074" v="11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23T03:15:14.074" v="11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22.996" v="12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23T03:15:22.996" v="12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22.996" v="12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22.996" v="12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22.996" v="12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27.605" v="13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23T03:15:27.605" v="13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27.605" v="13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27.605" v="13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37.011" v="14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23T03:15:37.011" v="14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37.011" v="14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37.011" v="14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37.011" v="14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5:37.011" v="14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5:37.011" v="14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41.527" v="15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23T03:15:41.527" v="15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41.527" v="15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41.527" v="15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41.527" v="15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5:41.527" v="15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5:41.527" v="15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6:26.105" v="22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23T03:16:26.105" v="22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6:26.105" v="22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6:26.105" v="22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6:26.105" v="22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6:26.105" v="22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6:30.183" v="23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23T03:16:30.183" v="23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6:30.183" v="23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6:30.183" v="23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6:30.183" v="23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6:30.183" v="23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46.589" v="16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8-23T03:15:46.589" v="16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46.589" v="16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5:46.589" v="16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46.589" v="16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5:46.589" v="16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5:46.589" v="16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5:51.324" v="17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8-23T03:15:51.324" v="17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5:51.324" v="17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5:51.324" v="17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5:51.324" v="17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5:51.324" v="17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6:10.105" v="1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8-23T03:16:10.105" v="1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6:10.105" v="1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6:10.105" v="1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6:10.105" v="1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6:10.105" v="1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6:01.964" v="18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9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3T03:16:01.964" v="18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6:17.683" v="20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03:16:17.683" v="20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3:16:21.527" v="21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8-23T03:16:21.527" v="21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C1C0034-DFF9-4A40-94FD-AD8F188296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FE1726D-D1B0-4882-86CD-D3E3AE618F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96855-7D24-4583-8E4B-0D9B1C3A7ACF}" type="datetime1">
              <a:rPr lang="de-DE" smtClean="0"/>
              <a:t>25.08.2021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9E98FC1-4F98-48FB-A650-8EA018FD17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6EA3A4D-44FA-49FB-AF6F-FAF23D9BCF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AEC53-3A17-4A57-BF87-B904330862E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69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880A-22AB-49B4-8397-A54BABFBBE25}" type="datetime1">
              <a:rPr lang="de-DE" smtClean="0"/>
              <a:pPr/>
              <a:t>25.08.2021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2AC5B-BDE7-432A-B014-E7CCF4359239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523559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2AC5B-BDE7-432A-B014-E7CCF435923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297137"/>
      </p:ext>
    </p:extLst>
  </p:cSld>
  <p:clrMapOvr>
    <a:masterClrMapping/>
  </p:clrMapOvr>
</p:note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367160"/>
            <a:ext cx="10515600" cy="81935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39788" y="987425"/>
            <a:ext cx="10515600" cy="3379735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5186516"/>
            <a:ext cx="10514012" cy="682472"/>
          </a:xfrm>
        </p:spPr>
        <p:txBody>
          <a:bodyPr rtlCol="0"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B8AE68-BF5C-42F8-A7F0-D4CABFDF8A21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rtlCol="0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pPr rtl="0"/>
            <a:r>
              <a:rPr lang="de-DE" noProof="0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75715C-53AE-40F4-8403-8D4BCE3DB26A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353434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4489399"/>
            <a:ext cx="10514012" cy="1501826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AD2EEB-8D3F-4335-BE5E-51F6C5C3CEE9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365125"/>
            <a:ext cx="9302752" cy="2992904"/>
          </a:xfrm>
        </p:spPr>
        <p:txBody>
          <a:bodyPr rtlCol="0" anchor="ctr"/>
          <a:lstStyle>
            <a:lvl1pPr>
              <a:defRPr sz="4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4501729"/>
            <a:ext cx="10512424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AFF647-EB75-4565-AAAA-92CCDEEAF59A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9" name="Textfeld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2326967"/>
            <a:ext cx="10515600" cy="2511835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4850581"/>
            <a:ext cx="10514012" cy="1140644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BD7E2E-F018-4099-996D-801022E409FC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337282" y="1885950"/>
            <a:ext cx="2946866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356798" y="2571750"/>
            <a:ext cx="2927350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 rtl="0">
              <a:buNone/>
            </a:pPr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77441" y="2571750"/>
            <a:ext cx="2946794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 rtl="0">
              <a:buNone/>
            </a:pPr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29035" y="2571750"/>
            <a:ext cx="2932113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12B06B-6E9E-43C5-95B4-3884B35885A6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332085" y="4297503"/>
            <a:ext cx="294005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332085" y="4873765"/>
            <a:ext cx="2940050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997" y="4297503"/>
            <a:ext cx="29305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567644" y="4873764"/>
            <a:ext cx="2934406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04322" y="4297503"/>
            <a:ext cx="29321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04197" y="4873762"/>
            <a:ext cx="2935997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8B791A-83F2-4898-97D0-F5013A8A5935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326DE0-3FC0-446C-BE1A-91A553FBD6C5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192F6D-D3EA-4FEF-8DEF-0D6C7E543604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FCB954-4169-4CA6-8240-2E6A6002ADEB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854532" y="4464028"/>
            <a:ext cx="9144000" cy="1641490"/>
          </a:xfrm>
        </p:spPr>
        <p:txBody>
          <a:bodyPr wrap="none" rtlCol="0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54532" y="3693674"/>
            <a:ext cx="9144000" cy="754025"/>
          </a:xfrm>
        </p:spPr>
        <p:txBody>
          <a:bodyPr rtlCol="0"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9717B0-BFAF-49A2-84B9-D3369B35A5CD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20000" y="1825625"/>
            <a:ext cx="5025216" cy="4351338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319840" y="1825625"/>
            <a:ext cx="5033960" cy="4351338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61B610-26F3-4C5B-86AD-0814781AD377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20000" y="1681163"/>
            <a:ext cx="5025216" cy="823912"/>
          </a:xfrm>
        </p:spPr>
        <p:txBody>
          <a:bodyPr rtlCol="0"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20000" y="2505075"/>
            <a:ext cx="5025216" cy="3684588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 rtl="0">
              <a:buNone/>
            </a:pPr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319840" y="2505075"/>
            <a:ext cx="5035548" cy="3684588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C72B8D-DFBA-4A5A-B848-300EDE8DB6A5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31172C-9311-432E-A6AA-F304A347D873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517FA7-E51F-4F6A-A2C5-269EE0E9FC56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20000" y="2057400"/>
            <a:ext cx="3652025" cy="3811588"/>
          </a:xfrm>
        </p:spPr>
        <p:txBody>
          <a:bodyPr rtlCol="0"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27CF5A-6AC6-42A6-A126-FB372F72A88D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20000" y="2057400"/>
            <a:ext cx="3652025" cy="3811588"/>
          </a:xfrm>
        </p:spPr>
        <p:txBody>
          <a:bodyPr rtlCol="0"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79A758-BA8B-40E6-80AA-33979E0FB8AA}" type="datetime1">
              <a:rPr lang="de-DE" noProof="0" smtClean="0"/>
              <a:t>25.08.2021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image" Target="/ppt/media/image1.png" Id="rId19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rtl="0"/>
            <a:fld id="{76A8A65F-978D-4D52-8BB1-4228246330AA}" type="datetime1">
              <a:rPr lang="de-DE" noProof="0" smtClean="0"/>
              <a:t>25.08.2021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862975"/>
      </p:ext>
    </p:extLst>
  </p:cSld>
  <p:clrMapOvr>
    <a:masterClrMapping/>
  </p:clrMapOvr>
</p:sld>
</file>

<file path=ppt/theme/theme12.xml><?xml version="1.0" encoding="utf-8"?>
<a:theme xmlns:a="http://schemas.openxmlformats.org/drawingml/2006/main" name="Tiefe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TF10001006</ap:Template>
  <ap:TotalTime>0</ap:TotalTime>
  <ap:Words>1</ap:Words>
  <ap:PresentationFormat>Widescreen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Corbel</vt:lpstr>
      <vt:lpstr>Tiefe</vt:lpstr>
      <vt:lpstr>PowerPoint 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2015-09-22T16:41:35Z</dcterms:created>
  <dcterms:modified xsi:type="dcterms:W3CDTF">2021-08-25T01:54:29Z</dcterms:modified>
</cp:coreProperties>
</file>