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 rtl="0"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1" autoAdjust="0"/>
    <p:restoredTop sz="96623" autoAdjust="0"/>
  </p:normalViewPr>
  <p:slideViewPr>
    <p:cSldViewPr snapToGrid="0">
      <p:cViewPr varScale="1">
        <p:scale>
          <a:sx n="119" d="100"/>
          <a:sy n="119" d="100"/>
        </p:scale>
        <p:origin x="10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23T02:51:01.725" v="28" actId="790"/>
      <pc:docMkLst>
        <pc:docMk/>
      </pc:docMkLst>
      <pc:sldChg chg="modSp mod modNotes modNotesTx">
        <pc:chgData name="Fake Test User" userId="SID-0" providerId="Test" clId="FakeClientId" dt="2021-08-23T02:50:32.897" v="25" actId="790"/>
        <pc:sldMkLst>
          <pc:docMk/>
          <pc:sldMk cId="2867017508" sldId="256"/>
        </pc:sldMkLst>
        <pc:spChg chg="mod">
          <ac:chgData name="Fake Test User" userId="SID-0" providerId="Test" clId="FakeClientId" dt="2021-08-23T02:46:44.708" v="0" actId="790"/>
          <ac:spMkLst>
            <pc:docMk/>
            <pc:sldMk cId="2867017508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23T02:46:44.708" v="0" actId="790"/>
          <ac:spMkLst>
            <pc:docMk/>
            <pc:sldMk cId="2867017508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23T02:51:01.725" v="28" actId="790"/>
        <pc:sldMasterMkLst>
          <pc:docMk/>
          <pc:sldMasterMk cId="0" sldId="2147483648"/>
        </pc:sldMasterMkLst>
        <pc:spChg chg="mod">
          <ac:chgData name="Fake Test User" userId="SID-0" providerId="Test" clId="FakeClientId" dt="2021-08-23T02:47:24.255" v="2" actId="79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Fake Test User" userId="SID-0" providerId="Test" clId="FakeClientId" dt="2021-08-23T02:47:24.255" v="2" actId="790"/>
          <ac:spMkLst>
            <pc:docMk/>
            <pc:sldMasterMk cId="0" sldId="2147483648"/>
            <ac:spMk id="3" creationId="{00000000-0000-0000-0000-000000000000}"/>
          </ac:spMkLst>
        </pc:spChg>
        <pc:spChg chg="mod">
          <ac:chgData name="Fake Test User" userId="SID-0" providerId="Test" clId="FakeClientId" dt="2021-08-23T02:47:24.255" v="2" actId="790"/>
          <ac:spMkLst>
            <pc:docMk/>
            <pc:sldMasterMk cId="0" sldId="2147483648"/>
            <ac:spMk id="4" creationId="{00000000-0000-0000-0000-000000000000}"/>
          </ac:spMkLst>
        </pc:spChg>
        <pc:spChg chg="mod">
          <ac:chgData name="Fake Test User" userId="SID-0" providerId="Test" clId="FakeClientId" dt="2021-08-23T02:47:24.255" v="2" actId="790"/>
          <ac:spMkLst>
            <pc:docMk/>
            <pc:sldMasterMk cId="0" sldId="2147483648"/>
            <ac:spMk id="5" creationId="{00000000-0000-0000-0000-000000000000}"/>
          </ac:spMkLst>
        </pc:spChg>
        <pc:spChg chg="mod">
          <ac:chgData name="Fake Test User" userId="SID-0" providerId="Test" clId="FakeClientId" dt="2021-08-23T02:47:24.255" v="2" actId="790"/>
          <ac:spMkLst>
            <pc:docMk/>
            <pc:sldMasterMk cId="0" sldId="2147483648"/>
            <ac:spMk id="6" creationId="{00000000-0000-0000-0000-000000000000}"/>
          </ac:spMkLst>
        </pc:spChg>
        <pc:sldLayoutChg chg="modSp mod">
          <pc:chgData name="Fake Test User" userId="SID-0" providerId="Test" clId="FakeClientId" dt="2021-08-23T02:51:01.725" v="28" actId="790"/>
          <pc:sldLayoutMkLst>
            <pc:docMk/>
            <pc:sldMasterMk cId="0" sldId="2147483648"/>
            <pc:sldLayoutMk cId="0" sldId="2147483649"/>
          </pc:sldLayoutMkLst>
          <pc:spChg chg="mod">
            <ac:chgData name="Fake Test User" userId="SID-0" providerId="Test" clId="FakeClientId" dt="2021-08-23T02:51:01.725" v="28" actId="790"/>
            <ac:spMkLst>
              <pc:docMk/>
              <pc:sldMasterMk cId="0" sldId="2147483648"/>
              <pc:sldLayoutMk cId="0" sldId="214748364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51:01.725" v="28" actId="790"/>
            <ac:spMkLst>
              <pc:docMk/>
              <pc:sldMasterMk cId="0" sldId="2147483648"/>
              <pc:sldLayoutMk cId="0" sldId="214748364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51:01.725" v="28" actId="790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51:01.725" v="28" actId="790"/>
            <ac:spMkLst>
              <pc:docMk/>
              <pc:sldMasterMk cId="0" sldId="2147483648"/>
              <pc:sldLayoutMk cId="0" sldId="214748364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51:01.725" v="28" actId="790"/>
            <ac:spMkLst>
              <pc:docMk/>
              <pc:sldMasterMk cId="0" sldId="2147483648"/>
              <pc:sldLayoutMk cId="0" sldId="214748364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7:45.740" v="4" actId="790"/>
          <pc:sldLayoutMkLst>
            <pc:docMk/>
            <pc:sldMasterMk cId="0" sldId="2147483648"/>
            <pc:sldLayoutMk cId="0" sldId="2147483650"/>
          </pc:sldLayoutMkLst>
          <pc:spChg chg="mod">
            <ac:chgData name="Fake Test User" userId="SID-0" providerId="Test" clId="FakeClientId" dt="2021-08-23T02:47:45.740" v="4" actId="790"/>
            <ac:spMkLst>
              <pc:docMk/>
              <pc:sldMasterMk cId="0" sldId="2147483648"/>
              <pc:sldLayoutMk cId="0" sldId="214748365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7:45.740" v="4" actId="790"/>
            <ac:spMkLst>
              <pc:docMk/>
              <pc:sldMasterMk cId="0" sldId="2147483648"/>
              <pc:sldLayoutMk cId="0" sldId="214748365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7:45.740" v="4" actId="79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7:45.740" v="4" actId="79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7:45.740" v="4" actId="79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7:54.380" v="5" actId="790"/>
          <pc:sldLayoutMkLst>
            <pc:docMk/>
            <pc:sldMasterMk cId="0" sldId="2147483648"/>
            <pc:sldLayoutMk cId="0" sldId="2147483651"/>
          </pc:sldLayoutMkLst>
          <pc:spChg chg="mod">
            <ac:chgData name="Fake Test User" userId="SID-0" providerId="Test" clId="FakeClientId" dt="2021-08-23T02:47:54.380" v="5" actId="79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7:54.380" v="5" actId="79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7:54.380" v="5" actId="790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7:54.380" v="5" actId="790"/>
            <ac:spMkLst>
              <pc:docMk/>
              <pc:sldMasterMk cId="0" sldId="2147483648"/>
              <pc:sldLayoutMk cId="0" sldId="214748365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7:54.380" v="5" actId="790"/>
            <ac:spMkLst>
              <pc:docMk/>
              <pc:sldMasterMk cId="0" sldId="2147483648"/>
              <pc:sldLayoutMk cId="0" sldId="2147483651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7:58.287" v="6" actId="790"/>
          <pc:sldLayoutMkLst>
            <pc:docMk/>
            <pc:sldMasterMk cId="0" sldId="2147483648"/>
            <pc:sldLayoutMk cId="0" sldId="2147483652"/>
          </pc:sldLayoutMkLst>
          <pc:spChg chg="mod">
            <ac:chgData name="Fake Test User" userId="SID-0" providerId="Test" clId="FakeClientId" dt="2021-08-23T02:47:58.287" v="6" actId="790"/>
            <ac:spMkLst>
              <pc:docMk/>
              <pc:sldMasterMk cId="0" sldId="2147483648"/>
              <pc:sldLayoutMk cId="0" sldId="2147483652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7:58.287" v="6" actId="79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7:58.287" v="6" actId="79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7:58.287" v="6" actId="79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7:58.287" v="6" actId="79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7:58.287" v="6" actId="79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8:09.584" v="7" actId="790"/>
          <pc:sldLayoutMkLst>
            <pc:docMk/>
            <pc:sldMasterMk cId="0" sldId="2147483648"/>
            <pc:sldLayoutMk cId="0" sldId="2147483653"/>
          </pc:sldLayoutMkLst>
          <pc:spChg chg="mod">
            <ac:chgData name="Fake Test User" userId="SID-0" providerId="Test" clId="FakeClientId" dt="2021-08-23T02:48:09.584" v="7" actId="790"/>
            <ac:spMkLst>
              <pc:docMk/>
              <pc:sldMasterMk cId="0" sldId="2147483648"/>
              <pc:sldLayoutMk cId="0" sldId="214748365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8:09.584" v="7" actId="79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8:09.584" v="7" actId="79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8:09.584" v="7" actId="79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8:09.584" v="7" actId="79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8:09.584" v="7" actId="79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2:48:09.584" v="7" actId="79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2:48:09.584" v="7" actId="79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8:16.146" v="8" actId="790"/>
          <pc:sldLayoutMkLst>
            <pc:docMk/>
            <pc:sldMasterMk cId="0" sldId="2147483648"/>
            <pc:sldLayoutMk cId="0" sldId="2147483654"/>
          </pc:sldLayoutMkLst>
          <pc:spChg chg="mod">
            <ac:chgData name="Fake Test User" userId="SID-0" providerId="Test" clId="FakeClientId" dt="2021-08-23T02:48:16.146" v="8" actId="790"/>
            <ac:spMkLst>
              <pc:docMk/>
              <pc:sldMasterMk cId="0" sldId="2147483648"/>
              <pc:sldLayoutMk cId="0" sldId="2147483654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8:16.146" v="8" actId="79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8:16.146" v="8" actId="79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8:16.146" v="8" actId="79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8:22.787" v="9" actId="790"/>
          <pc:sldLayoutMkLst>
            <pc:docMk/>
            <pc:sldMasterMk cId="0" sldId="2147483648"/>
            <pc:sldLayoutMk cId="0" sldId="2147483655"/>
          </pc:sldLayoutMkLst>
          <pc:spChg chg="mod">
            <ac:chgData name="Fake Test User" userId="SID-0" providerId="Test" clId="FakeClientId" dt="2021-08-23T02:48:22.787" v="9" actId="79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8:22.787" v="9" actId="79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8:22.787" v="9" actId="79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8:27.630" v="10" actId="790"/>
          <pc:sldLayoutMkLst>
            <pc:docMk/>
            <pc:sldMasterMk cId="0" sldId="2147483648"/>
            <pc:sldLayoutMk cId="0" sldId="2147483656"/>
          </pc:sldLayoutMkLst>
          <pc:spChg chg="mod">
            <ac:chgData name="Fake Test User" userId="SID-0" providerId="Test" clId="FakeClientId" dt="2021-08-23T02:48:27.630" v="10" actId="79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8:27.630" v="10" actId="79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8:27.630" v="10" actId="79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8:27.630" v="10" actId="79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8:27.630" v="10" actId="79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8:27.630" v="10" actId="79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8:43.287" v="11" actId="790"/>
          <pc:sldLayoutMkLst>
            <pc:docMk/>
            <pc:sldMasterMk cId="0" sldId="2147483648"/>
            <pc:sldLayoutMk cId="0" sldId="2147483657"/>
          </pc:sldLayoutMkLst>
          <pc:spChg chg="mod">
            <ac:chgData name="Fake Test User" userId="SID-0" providerId="Test" clId="FakeClientId" dt="2021-08-23T02:48:43.287" v="11" actId="79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8:43.287" v="11" actId="79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8:43.287" v="11" actId="79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8:43.287" v="11" actId="79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8:43.287" v="11" actId="79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8:43.287" v="11" actId="79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9:23.615" v="18" actId="790"/>
          <pc:sldLayoutMkLst>
            <pc:docMk/>
            <pc:sldMasterMk cId="0" sldId="2147483648"/>
            <pc:sldLayoutMk cId="0" sldId="2147483658"/>
          </pc:sldLayoutMkLst>
          <pc:spChg chg="mod">
            <ac:chgData name="Fake Test User" userId="SID-0" providerId="Test" clId="FakeClientId" dt="2021-08-23T02:49:23.615" v="18" actId="790"/>
            <ac:spMkLst>
              <pc:docMk/>
              <pc:sldMasterMk cId="0" sldId="2147483648"/>
              <pc:sldLayoutMk cId="0" sldId="2147483658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9:23.615" v="18" actId="790"/>
            <ac:spMkLst>
              <pc:docMk/>
              <pc:sldMasterMk cId="0" sldId="2147483648"/>
              <pc:sldLayoutMk cId="0" sldId="214748365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9:23.615" v="18" actId="79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9:23.615" v="18" actId="79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9:23.615" v="18" actId="79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9:27.881" v="19" actId="790"/>
          <pc:sldLayoutMkLst>
            <pc:docMk/>
            <pc:sldMasterMk cId="0" sldId="2147483648"/>
            <pc:sldLayoutMk cId="0" sldId="2147483659"/>
          </pc:sldLayoutMkLst>
          <pc:spChg chg="mod">
            <ac:chgData name="Fake Test User" userId="SID-0" providerId="Test" clId="FakeClientId" dt="2021-08-23T02:49:27.881" v="19" actId="79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9:27.881" v="19" actId="79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9:27.881" v="19" actId="79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9:27.881" v="19" actId="79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9:27.881" v="19" actId="79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8:47.334" v="12" actId="790"/>
          <pc:sldLayoutMkLst>
            <pc:docMk/>
            <pc:sldMasterMk cId="0" sldId="2147483648"/>
            <pc:sldLayoutMk cId="0" sldId="2147483660"/>
          </pc:sldLayoutMkLst>
          <pc:spChg chg="mod">
            <ac:chgData name="Fake Test User" userId="SID-0" providerId="Test" clId="FakeClientId" dt="2021-08-23T02:48:47.334" v="12" actId="790"/>
            <ac:spMkLst>
              <pc:docMk/>
              <pc:sldMasterMk cId="0" sldId="2147483648"/>
              <pc:sldLayoutMk cId="0" sldId="2147483660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8:47.334" v="12" actId="790"/>
            <ac:spMkLst>
              <pc:docMk/>
              <pc:sldMasterMk cId="0" sldId="2147483648"/>
              <pc:sldLayoutMk cId="0" sldId="2147483660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8:47.334" v="12" actId="790"/>
            <ac:spMkLst>
              <pc:docMk/>
              <pc:sldMasterMk cId="0" sldId="2147483648"/>
              <pc:sldLayoutMk cId="0" sldId="2147483660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8:47.334" v="12" actId="790"/>
            <ac:spMkLst>
              <pc:docMk/>
              <pc:sldMasterMk cId="0" sldId="2147483648"/>
              <pc:sldLayoutMk cId="0" sldId="2147483660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8:47.334" v="12" actId="790"/>
            <ac:spMkLst>
              <pc:docMk/>
              <pc:sldMasterMk cId="0" sldId="2147483648"/>
              <pc:sldLayoutMk cId="0" sldId="2147483660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8:47.334" v="12" actId="790"/>
            <ac:spMkLst>
              <pc:docMk/>
              <pc:sldMasterMk cId="0" sldId="2147483648"/>
              <pc:sldLayoutMk cId="0" sldId="2147483660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8:52.584" v="13" actId="790"/>
          <pc:sldLayoutMkLst>
            <pc:docMk/>
            <pc:sldMasterMk cId="0" sldId="2147483648"/>
            <pc:sldLayoutMk cId="0" sldId="2147483661"/>
          </pc:sldLayoutMkLst>
          <pc:spChg chg="mod">
            <ac:chgData name="Fake Test User" userId="SID-0" providerId="Test" clId="FakeClientId" dt="2021-08-23T02:48:52.584" v="13" actId="790"/>
            <ac:spMkLst>
              <pc:docMk/>
              <pc:sldMasterMk cId="0" sldId="2147483648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8:52.584" v="13" actId="790"/>
            <ac:spMkLst>
              <pc:docMk/>
              <pc:sldMasterMk cId="0" sldId="2147483648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8:52.584" v="13" actId="790"/>
            <ac:spMkLst>
              <pc:docMk/>
              <pc:sldMasterMk cId="0" sldId="2147483648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8:52.584" v="13" actId="790"/>
            <ac:spMkLst>
              <pc:docMk/>
              <pc:sldMasterMk cId="0" sldId="2147483648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8:52.584" v="13" actId="790"/>
            <ac:spMkLst>
              <pc:docMk/>
              <pc:sldMasterMk cId="0" sldId="2147483648"/>
              <pc:sldLayoutMk cId="0" sldId="2147483661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9:04.271" v="15" actId="790"/>
          <pc:sldLayoutMkLst>
            <pc:docMk/>
            <pc:sldMasterMk cId="0" sldId="2147483648"/>
            <pc:sldLayoutMk cId="0" sldId="2147483663"/>
          </pc:sldLayoutMkLst>
          <pc:spChg chg="mod">
            <ac:chgData name="Fake Test User" userId="SID-0" providerId="Test" clId="FakeClientId" dt="2021-08-23T02:49:04.271" v="15" actId="790"/>
            <ac:spMkLst>
              <pc:docMk/>
              <pc:sldMasterMk cId="0" sldId="2147483648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9:04.271" v="15" actId="790"/>
            <ac:spMkLst>
              <pc:docMk/>
              <pc:sldMasterMk cId="0" sldId="2147483648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9:04.271" v="15" actId="790"/>
            <ac:spMkLst>
              <pc:docMk/>
              <pc:sldMasterMk cId="0" sldId="2147483648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9:04.271" v="15" actId="790"/>
            <ac:spMkLst>
              <pc:docMk/>
              <pc:sldMasterMk cId="0" sldId="2147483648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9:04.271" v="15" actId="790"/>
            <ac:spMkLst>
              <pc:docMk/>
              <pc:sldMasterMk cId="0" sldId="2147483648"/>
              <pc:sldLayoutMk cId="0" sldId="2147483663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8:56.677" v="14" actId="790"/>
          <pc:sldLayoutMkLst>
            <pc:docMk/>
            <pc:sldMasterMk cId="0" sldId="2147483648"/>
            <pc:sldLayoutMk cId="0" sldId="2147483666"/>
          </pc:sldLayoutMkLst>
          <pc:spChg chg="mod">
            <ac:chgData name="Fake Test User" userId="SID-0" providerId="Test" clId="FakeClientId" dt="2021-08-23T02:48:56.677" v="14" actId="790"/>
            <ac:spMkLst>
              <pc:docMk/>
              <pc:sldMasterMk cId="0" sldId="2147483648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23T02:48:56.677" v="14" actId="790"/>
            <ac:spMkLst>
              <pc:docMk/>
              <pc:sldMasterMk cId="0" sldId="2147483648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8:56.677" v="14" actId="790"/>
            <ac:spMkLst>
              <pc:docMk/>
              <pc:sldMasterMk cId="0" sldId="2147483648"/>
              <pc:sldLayoutMk cId="0" sldId="2147483666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8:56.677" v="14" actId="790"/>
            <ac:spMkLst>
              <pc:docMk/>
              <pc:sldMasterMk cId="0" sldId="2147483648"/>
              <pc:sldLayoutMk cId="0" sldId="2147483666"/>
              <ac:spMk id="6" creationId="{00000000-0000-0000-0000-000000000000}"/>
            </ac:spMkLst>
          </pc:spChg>
          <pc:spChg chg="mod">
            <ac:chgData name="Fake Test User" userId="SID-0" providerId="Test" clId="FakeClientId" dt="2021-08-23T02:48:56.677" v="14" actId="790"/>
            <ac:spMkLst>
              <pc:docMk/>
              <pc:sldMasterMk cId="0" sldId="2147483648"/>
              <pc:sldLayoutMk cId="0" sldId="2147483666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2:48:56.677" v="14" actId="790"/>
            <ac:spMkLst>
              <pc:docMk/>
              <pc:sldMasterMk cId="0" sldId="2147483648"/>
              <pc:sldLayoutMk cId="0" sldId="2147483666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2:48:56.677" v="14" actId="790"/>
            <ac:spMkLst>
              <pc:docMk/>
              <pc:sldMasterMk cId="0" sldId="2147483648"/>
              <pc:sldLayoutMk cId="0" sldId="2147483666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2:48:56.677" v="14" actId="790"/>
            <ac:spMkLst>
              <pc:docMk/>
              <pc:sldMasterMk cId="0" sldId="2147483648"/>
              <pc:sldLayoutMk cId="0" sldId="2147483666"/>
              <ac:spMk id="13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9:15.646" v="16" actId="790"/>
          <pc:sldLayoutMkLst>
            <pc:docMk/>
            <pc:sldMasterMk cId="0" sldId="2147483648"/>
            <pc:sldLayoutMk cId="0" sldId="2147483667"/>
          </pc:sldLayoutMkLst>
          <pc:spChg chg="mod">
            <ac:chgData name="Fake Test User" userId="SID-0" providerId="Test" clId="FakeClientId" dt="2021-08-23T02:49:15.646" v="16" actId="790"/>
            <ac:spMkLst>
              <pc:docMk/>
              <pc:sldMasterMk cId="0" sldId="2147483648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9:15.646" v="16" actId="790"/>
            <ac:spMkLst>
              <pc:docMk/>
              <pc:sldMasterMk cId="0" sldId="2147483648"/>
              <pc:sldLayoutMk cId="0" sldId="2147483667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9:15.646" v="16" actId="790"/>
            <ac:spMkLst>
              <pc:docMk/>
              <pc:sldMasterMk cId="0" sldId="2147483648"/>
              <pc:sldLayoutMk cId="0" sldId="2147483667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9:15.646" v="16" actId="790"/>
            <ac:spMkLst>
              <pc:docMk/>
              <pc:sldMasterMk cId="0" sldId="2147483648"/>
              <pc:sldLayoutMk cId="0" sldId="2147483667"/>
              <ac:spMk id="7" creationId="{00000000-0000-0000-0000-000000000000}"/>
            </ac:spMkLst>
          </pc:spChg>
          <pc:spChg chg="mod">
            <ac:chgData name="Fake Test User" userId="SID-0" providerId="Test" clId="FakeClientId" dt="2021-08-23T02:49:15.646" v="16" actId="790"/>
            <ac:spMkLst>
              <pc:docMk/>
              <pc:sldMasterMk cId="0" sldId="2147483648"/>
              <pc:sldLayoutMk cId="0" sldId="2147483667"/>
              <ac:spMk id="8" creationId="{00000000-0000-0000-0000-000000000000}"/>
            </ac:spMkLst>
          </pc:spChg>
          <pc:spChg chg="mod">
            <ac:chgData name="Fake Test User" userId="SID-0" providerId="Test" clId="FakeClientId" dt="2021-08-23T02:49:15.646" v="16" actId="790"/>
            <ac:spMkLst>
              <pc:docMk/>
              <pc:sldMasterMk cId="0" sldId="2147483648"/>
              <pc:sldLayoutMk cId="0" sldId="2147483667"/>
              <ac:spMk id="9" creationId="{00000000-0000-0000-0000-000000000000}"/>
            </ac:spMkLst>
          </pc:spChg>
          <pc:spChg chg="mod">
            <ac:chgData name="Fake Test User" userId="SID-0" providerId="Test" clId="FakeClientId" dt="2021-08-23T02:49:15.646" v="16" actId="790"/>
            <ac:spMkLst>
              <pc:docMk/>
              <pc:sldMasterMk cId="0" sldId="2147483648"/>
              <pc:sldLayoutMk cId="0" sldId="2147483667"/>
              <ac:spMk id="10" creationId="{00000000-0000-0000-0000-000000000000}"/>
            </ac:spMkLst>
          </pc:spChg>
          <pc:spChg chg="mod">
            <ac:chgData name="Fake Test User" userId="SID-0" providerId="Test" clId="FakeClientId" dt="2021-08-23T02:49:15.646" v="16" actId="790"/>
            <ac:spMkLst>
              <pc:docMk/>
              <pc:sldMasterMk cId="0" sldId="2147483648"/>
              <pc:sldLayoutMk cId="0" sldId="2147483667"/>
              <ac:spMk id="11" creationId="{00000000-0000-0000-0000-000000000000}"/>
            </ac:spMkLst>
          </pc:spChg>
          <pc:spChg chg="mod">
            <ac:chgData name="Fake Test User" userId="SID-0" providerId="Test" clId="FakeClientId" dt="2021-08-23T02:49:15.646" v="16" actId="790"/>
            <ac:spMkLst>
              <pc:docMk/>
              <pc:sldMasterMk cId="0" sldId="2147483648"/>
              <pc:sldLayoutMk cId="0" sldId="2147483667"/>
              <ac:spMk id="12" creationId="{00000000-0000-0000-0000-000000000000}"/>
            </ac:spMkLst>
          </pc:spChg>
          <pc:spChg chg="mod">
            <ac:chgData name="Fake Test User" userId="SID-0" providerId="Test" clId="FakeClientId" dt="2021-08-23T02:49:15.646" v="16" actId="790"/>
            <ac:spMkLst>
              <pc:docMk/>
              <pc:sldMasterMk cId="0" sldId="2147483648"/>
              <pc:sldLayoutMk cId="0" sldId="2147483667"/>
              <ac:spMk id="1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23T02:49:19.678" v="17" actId="790"/>
          <pc:sldLayoutMkLst>
            <pc:docMk/>
            <pc:sldMasterMk cId="0" sldId="2147483648"/>
            <pc:sldLayoutMk cId="0" sldId="2147483668"/>
          </pc:sldLayoutMkLst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19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20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21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22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23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24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25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26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27" creationId="{00000000-0000-0000-0000-000000000000}"/>
            </ac:spMkLst>
          </pc:spChg>
          <pc:spChg chg="mod">
            <ac:chgData name="Fake Test User" userId="SID-0" providerId="Test" clId="FakeClientId" dt="2021-08-23T02:49:19.678" v="17" actId="790"/>
            <ac:spMkLst>
              <pc:docMk/>
              <pc:sldMasterMk cId="0" sldId="2147483648"/>
              <pc:sldLayoutMk cId="0" sldId="2147483668"/>
              <ac:spMk id="30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2625EA30-561E-430D-9254-51F42F1E392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DA15FCF-953C-440F-B080-B7D01D3FCD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78AC0-6718-42EB-82BB-10C7E6E43EA5}" type="datetime1">
              <a:rPr lang="de-DE" smtClean="0"/>
              <a:t>23.08.2021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3458471-2FEB-4C49-A66E-1B919C4E529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7DBDC7D-F701-4C7E-B87C-E5E987CB73E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C94589-B608-483B-80F5-D2FC947AD7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3820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8AEE5A-788D-4D8B-BD17-02801AF8F6E3}" type="datetime1">
              <a:rPr lang="de-DE" smtClean="0"/>
              <a:pPr/>
              <a:t>23.08.2021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 noProof="0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/>
              <a:t>Textmasterformat durch Klicken bearbeiten</a:t>
            </a:r>
          </a:p>
          <a:p>
            <a:pPr lvl="1"/>
            <a:r>
              <a:rPr lang="de-DE" noProof="0"/>
              <a:t>Zweite </a:t>
            </a:r>
            <a:r>
              <a:rPr lang="de-DE" noProof="0" dirty="0"/>
              <a:t>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 noProof="0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5E1E36-2AFB-42EC-91FA-BAB0CC601025}" type="slidenum">
              <a:rPr lang="de-DE" noProof="0" smtClean="0"/>
              <a:t>‹Nr.›</a:t>
            </a:fld>
            <a:endParaRPr lang="de-DE" noProof="0" dirty="0"/>
          </a:p>
        </p:txBody>
      </p:sp>
    </p:spTree>
    <p:extLst>
      <p:ext uri="{BB962C8B-B14F-4D97-AF65-F5344CB8AC3E}">
        <p14:creationId xmlns:p14="http://schemas.microsoft.com/office/powerpoint/2010/main" val="17463985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A5E1E36-2AFB-42EC-91FA-BAB0CC60102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2869482"/>
      </p:ext>
    </p:extLst>
  </p:cSld>
  <p:clrMapOvr>
    <a:masterClrMapping/>
  </p:clrMapOvr>
</p:note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3806" y="4289372"/>
            <a:ext cx="10367564" cy="819355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5108728"/>
            <a:ext cx="10365998" cy="682472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351A006-212C-4C6C-8A6A-3168BF3F2209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de-DE" noProof="0"/>
              <a:t>Mastertitelformat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8174D5E-BF95-4631-8265-48FB10B4D677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2" cy="3424859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13795" y="4204820"/>
            <a:ext cx="10353761" cy="1592186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62CEFB6-FF3E-4F2A-BE98-97BACCE559B4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426812"/>
          </a:xfrm>
        </p:spPr>
        <p:txBody>
          <a:bodyPr rtlCol="0"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204821"/>
            <a:ext cx="10353762" cy="1586380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812344-DCE0-425C-ABDA-CB3503A80313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  <p:sp>
        <p:nvSpPr>
          <p:cNvPr id="11" name="Textfeld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de-DE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de-DE" sz="8000" noProof="0">
                <a:solidFill>
                  <a:schemeClr val="tx1"/>
                </a:solidFill>
                <a:effectLst/>
              </a:rPr>
              <a:t>"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ten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3806" y="2126942"/>
            <a:ext cx="10355327" cy="2511835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4650556"/>
            <a:ext cx="10353763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49D6848-D5E7-4A9D-8219-99D650527F39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el 1"/>
          <p:cNvSpPr>
            <a:spLocks noGrp="1"/>
          </p:cNvSpPr>
          <p:nvPr>
            <p:ph type="title" hasCustomPrompt="1"/>
          </p:nvPr>
        </p:nvSpPr>
        <p:spPr>
          <a:xfrm>
            <a:off x="913794" y="609600"/>
            <a:ext cx="10353762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7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13794" y="2088319"/>
            <a:ext cx="3298956" cy="823305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8" name="Textplatzhalter 3"/>
          <p:cNvSpPr>
            <a:spLocks noGrp="1"/>
          </p:cNvSpPr>
          <p:nvPr>
            <p:ph type="body" sz="half" idx="15" hasCustomPrompt="1"/>
          </p:nvPr>
        </p:nvSpPr>
        <p:spPr>
          <a:xfrm>
            <a:off x="913794" y="2911624"/>
            <a:ext cx="3298956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9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44878" y="2088320"/>
            <a:ext cx="3298558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10" name="Textplatzhalter 3"/>
          <p:cNvSpPr>
            <a:spLocks noGrp="1"/>
          </p:cNvSpPr>
          <p:nvPr>
            <p:ph type="body" sz="half" idx="16" hasCustomPrompt="1"/>
          </p:nvPr>
        </p:nvSpPr>
        <p:spPr>
          <a:xfrm>
            <a:off x="4444878" y="2911624"/>
            <a:ext cx="329982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11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088320"/>
            <a:ext cx="3291211" cy="823304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12" name="Textplatzhalter 3"/>
          <p:cNvSpPr>
            <a:spLocks noGrp="1"/>
          </p:cNvSpPr>
          <p:nvPr>
            <p:ph type="body" sz="half" idx="17" hasCustomPrompt="1"/>
          </p:nvPr>
        </p:nvSpPr>
        <p:spPr>
          <a:xfrm>
            <a:off x="7976346" y="2911624"/>
            <a:ext cx="3291211" cy="2879576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8D6EE86-E3E0-4AC4-8B41-F0D4045B8E4F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el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2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19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913795" y="4195899"/>
            <a:ext cx="3298955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20" name="Bildplatzhalter 2"/>
          <p:cNvSpPr>
            <a:spLocks noGrp="1" noChangeAspect="1"/>
          </p:cNvSpPr>
          <p:nvPr>
            <p:ph type="pic" idx="15" hasCustomPrompt="1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1" name="Textplatzhalter 3"/>
          <p:cNvSpPr>
            <a:spLocks noGrp="1"/>
          </p:cNvSpPr>
          <p:nvPr>
            <p:ph type="body" sz="half" idx="18" hasCustomPrompt="1"/>
          </p:nvPr>
        </p:nvSpPr>
        <p:spPr>
          <a:xfrm>
            <a:off x="913795" y="4772161"/>
            <a:ext cx="3298955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22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01" y="4195899"/>
            <a:ext cx="3298983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23" name="Bildplatzhalter 2"/>
          <p:cNvSpPr>
            <a:spLocks noGrp="1" noChangeAspect="1"/>
          </p:cNvSpPr>
          <p:nvPr>
            <p:ph type="pic" idx="21" hasCustomPrompt="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4" name="Textplatzhalter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72160"/>
            <a:ext cx="3300336" cy="101903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25" name="Textplatzhalt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423" y="4195899"/>
            <a:ext cx="3289900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26" name="Bildplatzhalter 2"/>
          <p:cNvSpPr>
            <a:spLocks noGrp="1" noChangeAspect="1"/>
          </p:cNvSpPr>
          <p:nvPr>
            <p:ph type="pic" idx="22" hasCustomPrompt="1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27" name="Textplatzhalter 3"/>
          <p:cNvSpPr>
            <a:spLocks noGrp="1"/>
          </p:cNvSpPr>
          <p:nvPr>
            <p:ph type="body" sz="half" idx="20" hasCustomPrompt="1"/>
          </p:nvPr>
        </p:nvSpPr>
        <p:spPr>
          <a:xfrm>
            <a:off x="7973298" y="4772161"/>
            <a:ext cx="3294258" cy="1019037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A96B1DC-3097-4EEA-BE34-4F67E9FA95D5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F58B9DA-79D1-4054-B05A-43EB9350E8B0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 hasCustomPrompt="1"/>
          </p:nvPr>
        </p:nvSpPr>
        <p:spPr>
          <a:xfrm>
            <a:off x="8724900" y="609599"/>
            <a:ext cx="2542657" cy="5181601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 hasCustomPrompt="1"/>
          </p:nvPr>
        </p:nvSpPr>
        <p:spPr>
          <a:xfrm>
            <a:off x="913794" y="609599"/>
            <a:ext cx="7658705" cy="5181601"/>
          </a:xfrm>
        </p:spPr>
        <p:txBody>
          <a:bodyPr vert="eaVert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544611B-8BD3-404D-8E7C-AEA9F2D0DBEF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1946D05-1263-4E8D-9E8B-814412E49852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229244" y="657226"/>
            <a:ext cx="9733512" cy="2852737"/>
          </a:xfrm>
        </p:spPr>
        <p:txBody>
          <a:bodyPr rtlCol="0" anchor="b">
            <a:normAutofit/>
          </a:bodyPr>
          <a:lstStyle>
            <a:lvl1pPr>
              <a:defRPr sz="34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229244" y="3602038"/>
            <a:ext cx="9733512" cy="1500187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3B3506-5240-4684-94B2-88E5E41BF0E7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1" cy="1326321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913795" y="2088319"/>
            <a:ext cx="5106004" cy="3702881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73403" y="2088319"/>
            <a:ext cx="5094154" cy="3702881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0D23956-C436-4709-A8BA-360C25ED1F85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3795" y="609600"/>
            <a:ext cx="10353761" cy="1325563"/>
          </a:xfrm>
        </p:spPr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1141804" y="2088320"/>
            <a:ext cx="4879199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913795" y="2912232"/>
            <a:ext cx="5107208" cy="2878968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6402003" y="2088320"/>
            <a:ext cx="4865554" cy="823912"/>
          </a:xfrm>
        </p:spPr>
        <p:txBody>
          <a:bodyPr rtlCol="0"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6172200" y="2912232"/>
            <a:ext cx="5095357" cy="2878968"/>
          </a:xfrm>
        </p:spPr>
        <p:txBody>
          <a:bodyPr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A7D93E-FDBD-485F-9A13-F29B4F2DE7E5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C24356B-0744-4640-8770-B59C050DF3DF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C3C6DE7-C780-4799-B6FF-78698749A5D9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7228" y="609600"/>
            <a:ext cx="3932237" cy="2362200"/>
          </a:xfrm>
        </p:spPr>
        <p:txBody>
          <a:bodyPr rtlCol="0" anchor="b">
            <a:normAutofit/>
          </a:bodyPr>
          <a:lstStyle>
            <a:lvl1pPr>
              <a:defRPr sz="28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5078064" y="609600"/>
            <a:ext cx="6189492" cy="5181600"/>
          </a:xfrm>
        </p:spPr>
        <p:txBody>
          <a:bodyPr rtlCol="0" anchor="ctr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17228" y="2971800"/>
            <a:ext cx="3932237" cy="2819399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BA6896D-10D3-41AB-9EE7-24E2A834134B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917227" y="609600"/>
            <a:ext cx="5929773" cy="2362200"/>
          </a:xfrm>
        </p:spPr>
        <p:txBody>
          <a:bodyPr rtlCol="0" anchor="b">
            <a:normAutofit/>
          </a:bodyPr>
          <a:lstStyle>
            <a:lvl1pPr>
              <a:defRPr sz="3200"/>
            </a:lvl1pPr>
          </a:lstStyle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e-DE" noProof="0"/>
              <a:t>Klicken Sie, um ein Bild hinzuzufügen.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971800"/>
            <a:ext cx="5934950" cy="2819400"/>
          </a:xfrm>
        </p:spPr>
        <p:txBody>
          <a:bodyPr rtlCol="0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E3A9CE-84F5-480D-B295-3F517262B350}" type="datetime1">
              <a:rPr lang="de-DE" noProof="0" smtClean="0"/>
              <a:t>23.08.2021</a:t>
            </a:fld>
            <a:endParaRPr lang="de-DE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de-DE" noProof="0" smtClean="0"/>
              <a:t>‹Nr.›</a:t>
            </a:fld>
            <a:endParaRPr lang="de-DE" noProof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2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451C5056-1367-432B-9B5F-A131377C481A}" type="datetime1">
              <a:rPr lang="de-DE" noProof="0" smtClean="0"/>
              <a:t>23.08.2021</a:t>
            </a:fld>
            <a:endParaRPr lang="de-DE" noProof="0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D22F896-40B5-4ADD-8801-0D06FADFA095}" type="slidenum">
              <a:rPr lang="de-DE" noProof="0" smtClean="0"/>
              <a:pPr/>
              <a:t>‹Nr.›</a:t>
            </a:fld>
            <a:endParaRPr lang="de-DE" noProof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7017508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Damast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Damask</ap:Template>
  <ap:TotalTime>0</ap:TotalTime>
  <ap:Words>1</ap:Words>
  <ap:PresentationFormat>Breitbild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ap:HeadingPairs>
  <ap:TitlesOfParts>
    <vt:vector baseType="lpstr" size="6">
      <vt:lpstr>Arial</vt:lpstr>
      <vt:lpstr>Bookman Old Style</vt:lpstr>
      <vt:lpstr>Calibri</vt:lpstr>
      <vt:lpstr>Rockwell</vt:lpstr>
      <vt:lpstr>Damast</vt:lpstr>
      <vt:lpstr>PowerPoint-Präsentation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terms:created xsi:type="dcterms:W3CDTF">2014-08-26T23:50:27Z</dcterms:created>
  <dcterms:modified xsi:type="dcterms:W3CDTF">2021-08-23T02:51:12Z</dcterms:modified>
</cp:coreProperties>
</file>