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21-07-27T01:33:43.918" v="22" actId="790"/>
      <pc:docMkLst>
        <pc:docMk/>
      </pc:docMkLst>
      <pc:sldChg chg="modSp mod modNotes modNotesTx">
        <pc:chgData name="Fake Test User" userId="SID-0" providerId="Test" clId="FakeClientId" dt="2021-07-27T01:07:05.441" v="17" actId="790"/>
        <pc:sldMkLst>
          <pc:docMk/>
          <pc:sldMk cId="1253071169" sldId="256"/>
        </pc:sldMkLst>
        <pc:spChg chg="mod">
          <ac:chgData name="Fake Test User" userId="SID-0" providerId="Test" clId="FakeClientId" dt="2021-07-27T01:04:46.144" v="0" actId="790"/>
          <ac:spMkLst>
            <pc:docMk/>
            <pc:sldMk cId="1253071169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7T01:04:46.144" v="0" actId="790"/>
          <ac:spMkLst>
            <pc:docMk/>
            <pc:sldMk cId="1253071169" sldId="256"/>
            <ac:spMk id="3" creationId="{00000000-0000-0000-0000-000000000000}"/>
          </ac:spMkLst>
        </pc:spChg>
        <pc:spChg chg="mod">
          <ac:chgData name="Fake Test User" userId="SID-0" providerId="Test" clId="FakeClientId" dt="2021-07-27T01:04:46.144" v="0" actId="790"/>
          <ac:spMkLst>
            <pc:docMk/>
            <pc:sldMk cId="1253071169" sldId="256"/>
            <ac:spMk id="4" creationId="{00000000-0000-0000-0000-000000000000}"/>
          </ac:spMkLst>
        </pc:spChg>
        <pc:spChg chg="mod">
          <ac:chgData name="Fake Test User" userId="SID-0" providerId="Test" clId="FakeClientId" dt="2021-07-27T01:04:46.144" v="0" actId="790"/>
          <ac:spMkLst>
            <pc:docMk/>
            <pc:sldMk cId="1253071169" sldId="256"/>
            <ac:spMk id="5" creationId="{00000000-0000-0000-0000-000000000000}"/>
          </ac:spMkLst>
        </pc:spChg>
        <pc:spChg chg="mod">
          <ac:chgData name="Fake Test User" userId="SID-0" providerId="Test" clId="FakeClientId" dt="2021-07-27T01:04:46.144" v="0" actId="790"/>
          <ac:spMkLst>
            <pc:docMk/>
            <pc:sldMk cId="1253071169" sldId="256"/>
            <ac:spMk id="6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7T01:33:43.918" v="22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7-27T01:04:59.957" v="2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7-27T01:04:59.957" v="2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7-27T01:04:59.957" v="2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7-27T01:04:59.957" v="2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7-27T01:04:59.957" v="2" actId="790"/>
          <ac:spMkLst>
            <pc:docMk/>
            <pc:sldMasterMk cId="0" sldId="2147483648"/>
            <ac:spMk id="6" creationId="{00000000-0000-0000-0000-000000000000}"/>
          </ac:spMkLst>
        </pc:spChg>
        <pc:spChg chg="mod">
          <ac:chgData name="Fake Test User" userId="SID-0" providerId="Test" clId="FakeClientId" dt="2021-07-27T01:04:59.957" v="2" actId="790"/>
          <ac:spMkLst>
            <pc:docMk/>
            <pc:sldMasterMk cId="0" sldId="2147483648"/>
            <ac:spMk id="7" creationId="{00000000-0000-0000-0000-000000000000}"/>
          </ac:spMkLst>
        </pc:spChg>
        <pc:spChg chg="mod">
          <ac:chgData name="Fake Test User" userId="SID-0" providerId="Test" clId="FakeClientId" dt="2021-07-27T01:04:59.957" v="2" actId="790"/>
          <ac:spMkLst>
            <pc:docMk/>
            <pc:sldMasterMk cId="0" sldId="2147483648"/>
            <ac:spMk id="8" creationId="{00000000-0000-0000-0000-000000000000}"/>
          </ac:spMkLst>
        </pc:spChg>
        <pc:sldLayoutChg chg="modSp mod">
          <pc:chgData name="Fake Test User" userId="SID-0" providerId="Test" clId="FakeClientId" dt="2021-07-27T01:33:43.918" v="22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7-27T01:33:43.918" v="22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1:33:43.918" v="22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1:33:43.918" v="22" actId="790"/>
            <ac:spMkLst>
              <pc:docMk/>
              <pc:sldMasterMk cId="0" sldId="2147483648"/>
              <pc:sldLayoutMk cId="0" sldId="2147483649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1:33:43.918" v="22" actId="790"/>
            <ac:spMkLst>
              <pc:docMk/>
              <pc:sldMasterMk cId="0" sldId="2147483648"/>
              <pc:sldLayoutMk cId="0" sldId="2147483649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1:33:43.918" v="22" actId="790"/>
            <ac:spMkLst>
              <pc:docMk/>
              <pc:sldMasterMk cId="0" sldId="2147483648"/>
              <pc:sldLayoutMk cId="0" sldId="2147483649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1:05:20.879" v="4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7-27T01:05:20.879" v="4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1:05:20.879" v="4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1:05:20.879" v="4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1:05:20.879" v="4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1:05:20.879" v="4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1:05:31.347" v="5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7-27T01:05:31.347" v="5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1:05:31.347" v="5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1:05:31.347" v="5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1:05:31.347" v="5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1:05:31.347" v="5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1:05:31.347" v="5" actId="790"/>
            <ac:spMkLst>
              <pc:docMk/>
              <pc:sldMasterMk cId="0" sldId="2147483648"/>
              <pc:sldLayoutMk cId="0" sldId="2147483651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1:05:31.347" v="5" actId="790"/>
            <ac:spMkLst>
              <pc:docMk/>
              <pc:sldMasterMk cId="0" sldId="2147483648"/>
              <pc:sldLayoutMk cId="0" sldId="2147483651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1:05:31.347" v="5" actId="790"/>
            <ac:spMkLst>
              <pc:docMk/>
              <pc:sldMasterMk cId="0" sldId="2147483648"/>
              <pc:sldLayoutMk cId="0" sldId="2147483651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1:05:37.035" v="6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7-27T01:05:37.035" v="6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1:05:37.035" v="6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1:05:37.035" v="6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1:05:37.035" v="6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1:05:37.035" v="6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1:05:37.035" v="6" actId="790"/>
            <ac:spMkLst>
              <pc:docMk/>
              <pc:sldMasterMk cId="0" sldId="2147483648"/>
              <pc:sldLayoutMk cId="0" sldId="2147483652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1:05:40.988" v="7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7-27T01:05:40.988" v="7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1:05:40.988" v="7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1:05:40.988" v="7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1:05:40.988" v="7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1:05:40.988" v="7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1:05:40.988" v="7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7-27T01:05:40.988" v="7" actId="790"/>
            <ac:spMkLst>
              <pc:docMk/>
              <pc:sldMasterMk cId="0" sldId="2147483648"/>
              <pc:sldLayoutMk cId="0" sldId="2147483653"/>
              <ac:spMk id="11" creationId="{00000000-0000-0000-0000-000000000000}"/>
            </ac:spMkLst>
          </pc:spChg>
          <pc:spChg chg="mod">
            <ac:chgData name="Fake Test User" userId="SID-0" providerId="Test" clId="FakeClientId" dt="2021-07-27T01:05:40.988" v="7" actId="790"/>
            <ac:spMkLst>
              <pc:docMk/>
              <pc:sldMasterMk cId="0" sldId="2147483648"/>
              <pc:sldLayoutMk cId="0" sldId="2147483653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1:05:46.347" v="8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7-27T01:05:46.347" v="8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1:05:46.347" v="8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1:05:46.347" v="8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1:05:46.347" v="8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1:05:50.285" v="9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7-27T01:05:50.285" v="9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1:05:50.285" v="9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1:05:50.285" v="9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1:05:54.738" v="10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7-27T01:05:54.738" v="10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1:05:54.738" v="10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1:05:54.738" v="10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1:05:54.738" v="10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1:05:54.738" v="10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1:05:54.738" v="10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1:05:58.222" v="11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7-27T01:05:58.222" v="11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1:05:58.222" v="11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1:05:58.222" v="11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1:05:58.222" v="11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1:05:58.222" v="11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1:05:58.222" v="11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1:06:05.269" v="12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7-27T01:06:05.269" v="12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1:06:05.269" v="12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1:06:05.269" v="12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1:06:05.269" v="12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1:06:05.269" v="12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1:06:09.613" v="13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7-27T01:06:09.613" v="13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1:06:09.613" v="13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1:06:09.613" v="13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1:06:09.613" v="13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1:06:09.613" v="13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4CEED250-F42D-45C3-9C71-8D40755EE7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D79C9BF-B345-4C5C-A6D1-D7B4A2A9CD6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B91B0-439E-4D80-B523-1C7183D1EF33}" type="datetime1">
              <a:rPr lang="de-DE" smtClean="0"/>
              <a:t>27.07.2021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5E6A89A-83CE-4D93-8D88-F2E5AD9FA00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1656669-616F-4180-A0A8-6C17390AFC8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51776-1ED9-44CB-BA4A-C3C58EDC45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27019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447C1-42A7-431B-AF3C-33668CB72988}" type="datetime1">
              <a:rPr lang="de-DE" smtClean="0"/>
              <a:pPr/>
              <a:t>27.07.2021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 dirty="0"/>
              <a:t>Textmasterformat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3A15A-7675-4256-9C65-6D896AB66E9B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62035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A3A15A-7675-4256-9C65-6D896AB66E9B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3065802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6C356A-FF6B-4123-AC10-B66E646F72E4}" type="datetime1">
              <a:rPr lang="de-DE" noProof="0" smtClean="0"/>
              <a:t>27.07.2021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/>
              <a:t>Fußzeilentext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rtlCol="0"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pPr rtl="0"/>
            <a:r>
              <a:rPr lang="de-DE" noProof="0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 rtlCol="0"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noProof="0"/>
              <a:t>Master-Untertitelformat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7395282-E444-4F54-A803-C023824821EA}" type="datetime1">
              <a:rPr lang="de-DE" noProof="0" smtClean="0"/>
              <a:t>27.07.2021</a:t>
            </a:fld>
            <a:endParaRPr lang="de-DE" noProof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de-DE" noProof="0"/>
              <a:t>Fußzeilentext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B29BB2C-C52E-4514-8113-A5411EA31D84}" type="datetime1">
              <a:rPr lang="de-DE" noProof="0" smtClean="0"/>
              <a:t>27.07.2021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/>
              <a:t>Fußzeilentext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11F93C-D221-45AA-BC41-C4DD0A5F49F5}" type="datetime1">
              <a:rPr lang="de-DE" noProof="0" smtClean="0"/>
              <a:t>27.07.2021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/>
              <a:t>Fußzeilentext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2313" y="1371600"/>
            <a:ext cx="7772400" cy="2505075"/>
          </a:xfrm>
        </p:spPr>
        <p:txBody>
          <a:bodyPr rtlCol="0"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722313" y="4068763"/>
            <a:ext cx="7772400" cy="1131887"/>
          </a:xfrm>
        </p:spPr>
        <p:txBody>
          <a:bodyPr rtlCol="0"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024C30-660D-48D8-BAB4-DDA959154B77}" type="datetime1">
              <a:rPr lang="de-DE" noProof="0" smtClean="0"/>
              <a:t>27.07.2021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/>
              <a:t>Fußzeilentext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7" name="Ellipse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8" name="Ellipse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  <p:sp>
        <p:nvSpPr>
          <p:cNvPr id="9" name="Ellipse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6BD1F0-37D2-4486-9589-F5E04C51039A}" type="datetime1">
              <a:rPr lang="de-DE" noProof="0" smtClean="0"/>
              <a:t>27.07.2021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/>
              <a:t>Fußzeilentext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 hasCustomPrompt="1"/>
          </p:nvPr>
        </p:nvSpPr>
        <p:spPr>
          <a:xfrm>
            <a:off x="365760" y="1600200"/>
            <a:ext cx="4041648" cy="4526280"/>
          </a:xfrm>
        </p:spPr>
        <p:txBody>
          <a:bodyPr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57200" y="1600200"/>
            <a:ext cx="4040188" cy="609600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8200" y="1600200"/>
            <a:ext cx="4041775" cy="609600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9FDD13-C789-4E5D-B1A0-B0308A0FA825}" type="datetime1">
              <a:rPr lang="de-DE" noProof="0" smtClean="0"/>
              <a:t>27.07.2021</a:t>
            </a:fld>
            <a:endParaRPr lang="de-DE" noProof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/>
              <a:t>Fußzeilentext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13" hasCustomPrompt="1"/>
          </p:nvPr>
        </p:nvSpPr>
        <p:spPr>
          <a:xfrm>
            <a:off x="457200" y="2212848"/>
            <a:ext cx="4041648" cy="3913632"/>
          </a:xfrm>
        </p:spPr>
        <p:txBody>
          <a:bodyPr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13" name="Inhaltsplatzhalter 12"/>
          <p:cNvSpPr>
            <a:spLocks noGrp="1"/>
          </p:cNvSpPr>
          <p:nvPr>
            <p:ph sz="quarter" idx="14" hasCustomPrompt="1"/>
          </p:nvPr>
        </p:nvSpPr>
        <p:spPr>
          <a:xfrm>
            <a:off x="4672584" y="2212848"/>
            <a:ext cx="4041648" cy="3913187"/>
          </a:xfrm>
        </p:spPr>
        <p:txBody>
          <a:bodyPr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F6CFBF0-893F-4383-A874-7CD4D206FBDD}" type="datetime1">
              <a:rPr lang="de-DE" noProof="0" smtClean="0"/>
              <a:t>27.07.2021</a:t>
            </a:fld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/>
              <a:t>Fußzeilentext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A64834-3F74-42B7-99BC-082C40EBC323}" type="datetime1">
              <a:rPr lang="de-DE" noProof="0" smtClean="0"/>
              <a:t>27.07.2021</a:t>
            </a:fld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/>
              <a:t>Fußzeilentext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907087" y="266700"/>
            <a:ext cx="3008313" cy="2095500"/>
          </a:xfrm>
        </p:spPr>
        <p:txBody>
          <a:bodyPr rtlCol="0"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719137" y="273050"/>
            <a:ext cx="4995863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5907087" y="2438400"/>
            <a:ext cx="3008313" cy="3687763"/>
          </a:xfrm>
        </p:spPr>
        <p:txBody>
          <a:bodyPr rtlCol="0"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099DE3E-7A19-4B27-AF6E-03BA4068A8EC}" type="datetime1">
              <a:rPr lang="de-DE" noProof="0" smtClean="0"/>
              <a:t>27.07.2021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/>
              <a:t>Fußzeilentext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679576" y="228600"/>
            <a:ext cx="5711824" cy="895350"/>
          </a:xfrm>
        </p:spPr>
        <p:txBody>
          <a:bodyPr rtlCol="0"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679576" y="5810250"/>
            <a:ext cx="5711824" cy="533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1EE3624-F23D-403D-9FCF-E6031EC5AF60}" type="datetime1">
              <a:rPr lang="de-DE" noProof="0" smtClean="0"/>
              <a:t>27.07.2021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de-DE" noProof="0"/>
              <a:t>Fußzeilentext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 dirty="0"/>
              <a:t>Textmasterformat durch Klicken bearbeiten</a:t>
            </a:r>
          </a:p>
          <a:p>
            <a:pPr lvl="1" rtl="0"/>
            <a:r>
              <a:rPr lang="de-DE" noProof="0" dirty="0"/>
              <a:t>Zweite Ebene</a:t>
            </a:r>
          </a:p>
          <a:p>
            <a:pPr lvl="2" rtl="0"/>
            <a:r>
              <a:rPr lang="de-DE" noProof="0" dirty="0"/>
              <a:t>Dritte Ebene</a:t>
            </a:r>
          </a:p>
          <a:p>
            <a:pPr lvl="3" rtl="0"/>
            <a:r>
              <a:rPr lang="de-DE" noProof="0" dirty="0"/>
              <a:t>Vierte Ebene</a:t>
            </a:r>
          </a:p>
          <a:p>
            <a:pPr lvl="4" rtl="0"/>
            <a:r>
              <a:rPr lang="de-DE" noProof="0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rtl="0"/>
            <a:fld id="{1928B7D5-1298-4727-B9A5-01962CB7B974}" type="datetime1">
              <a:rPr lang="de-DE" noProof="0" smtClean="0"/>
              <a:t>27.07.2021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rtl="0"/>
            <a:r>
              <a:rPr lang="de-DE" noProof="0"/>
              <a:t>Fußzeilentext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rtl="0"/>
            <a:fld id="{BA9B540C-44DA-4F69-89C9-7C84606640D3}" type="slidenum">
              <a:rPr lang="de-DE" noProof="0" smtClean="0"/>
              <a:pPr/>
              <a:t>‹Nr.›</a:t>
            </a:fld>
            <a:endParaRPr lang="de-DE" noProof="0"/>
          </a:p>
        </p:txBody>
      </p:sp>
      <p:sp>
        <p:nvSpPr>
          <p:cNvPr id="7" name="Ellipse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de-DE" sz="1800" kern="1200" noProof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26A6D06-7BD9-48ED-9552-4250CE3318E9}" type="datetime1">
              <a:rPr lang="de-DE" smtClean="0"/>
              <a:t>27.07.2021</a:t>
            </a:fld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de-DE"/>
              <a:t>Fußzeilentext</a:t>
            </a:r>
          </a:p>
        </p:txBody>
      </p:sp>
    </p:spTree>
    <p:extLst>
      <p:ext uri="{BB962C8B-B14F-4D97-AF65-F5344CB8AC3E}">
        <p14:creationId xmlns:p14="http://schemas.microsoft.com/office/powerpoint/2010/main" val="125307116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Executive</ap:Template>
  <ap:TotalTime>0</ap:TotalTime>
  <ap:Words>4</ap:Words>
  <ap:PresentationFormat>Bildschirmpräsentation (4:3)</ap:PresentationFormat>
  <ap:Paragraphs>4</ap:Paragraphs>
  <ap:Slides>1</ap:Slides>
  <ap:Notes>1</ap:Notes>
  <ap:HiddenSlides>0</ap:HiddenSlides>
  <ap:MMClips>0</ap:MMClips>
  <ap:ScaleCrop>false</ap:ScaleCrop>
  <ap:HeadingPairs>
    <vt:vector baseType="variant" size="6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ap:HeadingPairs>
  <ap:TitlesOfParts>
    <vt:vector baseType="lpstr" size="7">
      <vt:lpstr>Arial</vt:lpstr>
      <vt:lpstr>Calibri</vt:lpstr>
      <vt:lpstr>Century Gothic</vt:lpstr>
      <vt:lpstr>Courier New</vt:lpstr>
      <vt:lpstr>Palatino Linotype</vt:lpstr>
      <vt:lpstr>Executive</vt:lpstr>
      <vt:lpstr>PowerPoint-Präsentation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2014-09-16T21:34:41Z</dcterms:created>
  <dcterms:modified xsi:type="dcterms:W3CDTF">2021-07-27T01:33:47Z</dcterms:modified>
</cp:coreProperties>
</file>