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23" d="100"/>
          <a:sy n="123" d="100"/>
        </p:scale>
        <p:origin x="10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2T07:45:57.368" v="22" actId="790"/>
      <pc:docMkLst>
        <pc:docMk/>
      </pc:docMkLst>
      <pc:sldChg chg="modSp mod modNotes modNotesTx">
        <pc:chgData name="Fake Test User" userId="SID-0" providerId="Test" clId="FakeClientId" dt="2021-08-12T07:45:29.227" v="19" actId="790"/>
        <pc:sldMkLst>
          <pc:docMk/>
          <pc:sldMk cId="2905567460" sldId="256"/>
        </pc:sldMkLst>
        <pc:spChg chg="mod">
          <ac:chgData name="Fake Test User" userId="SID-0" providerId="Test" clId="FakeClientId" dt="2021-08-12T07:42:53.460" v="0" actId="790"/>
          <ac:spMkLst>
            <pc:docMk/>
            <pc:sldMk cId="290556746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2T07:42:53.460" v="0" actId="790"/>
          <ac:spMkLst>
            <pc:docMk/>
            <pc:sldMk cId="2905567460" sldId="256"/>
            <ac:spMk id="3" creationId="{00000000-0000-0000-0000-000000000000}"/>
          </ac:spMkLst>
        </pc:spChg>
        <pc:spChg chg="mod">
          <ac:chgData name="Fake Test User" userId="SID-0" providerId="Test" clId="FakeClientId" dt="2021-08-12T07:42:53.460" v="0" actId="790"/>
          <ac:spMkLst>
            <pc:docMk/>
            <pc:sldMk cId="2905567460" sldId="256"/>
            <ac:spMk id="4" creationId="{00000000-0000-0000-0000-000000000000}"/>
          </ac:spMkLst>
        </pc:spChg>
        <pc:spChg chg="mod">
          <ac:chgData name="Fake Test User" userId="SID-0" providerId="Test" clId="FakeClientId" dt="2021-08-12T07:42:53.460" v="0" actId="790"/>
          <ac:spMkLst>
            <pc:docMk/>
            <pc:sldMk cId="2905567460" sldId="256"/>
            <ac:spMk id="5" creationId="{00000000-0000-0000-0000-000000000000}"/>
          </ac:spMkLst>
        </pc:spChg>
        <pc:spChg chg="mod">
          <ac:chgData name="Fake Test User" userId="SID-0" providerId="Test" clId="FakeClientId" dt="2021-08-12T07:42:53.460" v="0" actId="790"/>
          <ac:spMkLst>
            <pc:docMk/>
            <pc:sldMk cId="2905567460" sldId="256"/>
            <ac:spMk id="6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2T07:45:57.368" v="22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8" creationId="{00000000-0000-0000-0000-000000000000}"/>
          </ac:spMkLst>
        </pc:spChg>
        <pc:spChg chg="mod">
          <ac:chgData name="Fake Test User" userId="SID-0" providerId="Test" clId="FakeClientId" dt="2021-08-12T07:43:13.429" v="2" actId="790"/>
          <ac:spMkLst>
            <pc:docMk/>
            <pc:sldMasterMk cId="0" sldId="2147483648"/>
            <ac:spMk id="9" creationId="{00000000-0000-0000-0000-000000000000}"/>
          </ac:spMkLst>
        </pc:spChg>
        <pc:sldLayoutChg chg="modSp mod">
          <pc:chgData name="Fake Test User" userId="SID-0" providerId="Test" clId="FakeClientId" dt="2021-08-12T07:45:57.368" v="22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8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12" creationId="{00000000-0000-0000-0000-000000000000}"/>
            </ac:spMkLst>
          </pc:spChg>
          <pc:spChg chg="mod">
            <ac:chgData name="Fake Test User" userId="SID-0" providerId="Test" clId="FakeClientId" dt="2021-08-12T07:45:57.368" v="22" actId="790"/>
            <ac:spMkLst>
              <pc:docMk/>
              <pc:sldMasterMk cId="0" sldId="2147483648"/>
              <pc:sldLayoutMk cId="0" sldId="2147483649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3:55.570" v="6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12T07:43:55.570" v="6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3:55.570" v="6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3:55.570" v="6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3:55.570" v="6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3:55.570" v="6" actId="790"/>
            <ac:spMkLst>
              <pc:docMk/>
              <pc:sldMasterMk cId="0" sldId="2147483648"/>
              <pc:sldLayoutMk cId="0" sldId="214748365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02.523" v="7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2T07:44:02.523" v="7" actId="790"/>
            <ac:spMkLst>
              <pc:docMk/>
              <pc:sldMasterMk cId="0" sldId="2147483648"/>
              <pc:sldLayoutMk cId="0" sldId="2147483651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07.429" v="8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07.429" v="8" actId="790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11.867" v="9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8-12T07:44:11.867" v="9" actId="790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21.335" v="10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12T07:44:21.335" v="10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21.335" v="10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21.335" v="10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21.335" v="10" actId="790"/>
            <ac:spMkLst>
              <pc:docMk/>
              <pc:sldMasterMk cId="0" sldId="2147483648"/>
              <pc:sldLayoutMk cId="0" sldId="214748365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25.664" v="11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12T07:44:25.664" v="11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2T07:44:25.664" v="11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25.664" v="11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25.664" v="11" actId="790"/>
            <ac:spMkLst>
              <pc:docMk/>
              <pc:sldMasterMk cId="0" sldId="2147483648"/>
              <pc:sldLayoutMk cId="0" sldId="214748365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31.507" v="12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8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9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2T07:44:31.507" v="12" actId="790"/>
            <ac:spMkLst>
              <pc:docMk/>
              <pc:sldMasterMk cId="0" sldId="2147483648"/>
              <pc:sldLayoutMk cId="0" sldId="2147483656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36.867" v="13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8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9" creationId="{00000000-0000-0000-0000-000000000000}"/>
            </ac:spMkLst>
          </pc:spChg>
          <pc:spChg chg="mod">
            <ac:chgData name="Fake Test User" userId="SID-0" providerId="Test" clId="FakeClientId" dt="2021-08-12T07:44:36.867" v="13" actId="790"/>
            <ac:spMkLst>
              <pc:docMk/>
              <pc:sldMasterMk cId="0" sldId="2147483648"/>
              <pc:sldLayoutMk cId="0" sldId="2147483657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40.304" v="14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12T07:44:40.304" v="14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2T07:44:40.304" v="14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40.304" v="14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40.304" v="14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40.304" v="14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2T07:44:44.086" v="15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2T07:44:44.086" v="15" actId="790"/>
            <ac:spMkLst>
              <pc:docMk/>
              <pc:sldMasterMk cId="0" sldId="2147483648"/>
              <pc:sldLayoutMk cId="0" sldId="2147483659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94EA359-D7C7-469D-A0F5-31173A8E3E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D81095-9A6A-42AD-A01B-B581365E31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57F40-2981-46A9-BE77-3D990F0B64A2}" type="datetime1">
              <a:rPr lang="de-DE" smtClean="0"/>
              <a:t>12.08.2021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D9E875E-7FA1-4E15-B7C4-4A985AEF36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943168-23F3-4CCB-B8A4-EA7C56FB5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3BC68-0142-4925-AD09-E4DB61247F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0622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FA1D0-7780-4877-93F8-561DE32E78BB}" type="datetime1">
              <a:rPr lang="de-DE" smtClean="0"/>
              <a:pPr/>
              <a:t>12.08.2021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BACEB-C104-4DA9-91C7-465E741E6C4C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7949752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EBACEB-C104-4DA9-91C7-465E741E6C4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4402897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090610-777E-47EF-B23A-959367CD1574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4EA7543-9AAE-4E9F-B28C-4FCCFD07D42B}" type="slidenum">
              <a:rPr lang="de-DE" noProof="0" smtClean="0"/>
              <a:pPr/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/>
              <a:t>Master-Untertitelformat bearbeiten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0DDA0F6E-CC98-4983-9CA0-A089A5A11B27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 rtl="0"/>
            <a:fld id="{F7886C9C-DC18-4195-8FD5-A50AA931D419}" type="slidenum">
              <a:rPr lang="de-DE" noProof="0" smtClean="0"/>
              <a:pPr algn="r"/>
              <a:t>‹Nr.›</a:t>
            </a:fld>
            <a:endParaRPr lang="de-DE" noProof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 rtlCol="0"/>
          <a:lstStyle>
            <a:lvl1pPr algn="r">
              <a:defRPr sz="4200" spc="150" baseline="0"/>
            </a:lvl1pPr>
          </a:lstStyle>
          <a:p>
            <a:pPr rtl="0"/>
            <a:r>
              <a:rPr lang="de-DE" noProof="0"/>
              <a:t>Mastertitelformat bearbeiten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7162800" y="274638"/>
            <a:ext cx="1676400" cy="5851525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1AF4C1-11F4-4D58-9FA3-A7801C8E4055}" type="datetime1">
              <a:rPr lang="de-DE" noProof="0" smtClean="0"/>
              <a:t>12.08.2021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2889BB-F43D-49D3-BC7C-6C6DB7C025B2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162799" y="2892277"/>
            <a:ext cx="1600201" cy="1645920"/>
          </a:xfrm>
        </p:spPr>
        <p:txBody>
          <a:bodyPr rtlCol="0"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E3926A5A-DC42-478A-A0DB-D08590A8AE7A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 rtl="0"/>
            <a:fld id="{F7886C9C-DC18-4195-8FD5-A50AA931D419}" type="slidenum">
              <a:rPr lang="de-DE" noProof="0" smtClean="0"/>
              <a:pPr algn="r"/>
              <a:t>‹Nr.›</a:t>
            </a:fld>
            <a:endParaRPr lang="de-DE" noProof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>
          <a:xfrm>
            <a:off x="381000" y="2892277"/>
            <a:ext cx="6324600" cy="1645920"/>
          </a:xfrm>
        </p:spPr>
        <p:txBody>
          <a:bodyPr rtlCol="0"/>
          <a:lstStyle>
            <a:lvl1pPr algn="r">
              <a:defRPr sz="4200" spc="150" baseline="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719072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719072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1FA712-5A1B-481E-82FD-2611ABBA36A2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722438"/>
            <a:ext cx="4040188" cy="639762"/>
          </a:xfrm>
        </p:spPr>
        <p:txBody>
          <a:bodyPr rtlCol="0"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438399"/>
            <a:ext cx="4040188" cy="3687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722438"/>
            <a:ext cx="4041775" cy="639762"/>
          </a:xfrm>
        </p:spPr>
        <p:txBody>
          <a:bodyPr rtlCol="0"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438399"/>
            <a:ext cx="4041775" cy="3687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339EB7-F890-4E67-AA71-ABB4802A8D98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9E3B28-E1E6-401F-8E9E-EDE17607EA66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D7FE2E-D312-4166-8DEC-2A29B0C9C1B5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 useBgFill="1">
        <p:nvSpPr>
          <p:cNvPr id="9" name="Rechteck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304800"/>
            <a:ext cx="586740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7159752" y="2130552"/>
            <a:ext cx="1673352" cy="2816352"/>
          </a:xfrm>
        </p:spPr>
        <p:txBody>
          <a:bodyPr tIns="0" rtlCol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2A2D7B-2FF6-440B-8602-E9A7CE24619F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7159752" y="457200"/>
            <a:ext cx="1675660" cy="1673352"/>
          </a:xfrm>
        </p:spPr>
        <p:txBody>
          <a:bodyPr rtlCol="0" anchor="b"/>
          <a:lstStyle>
            <a:lvl1pPr algn="l">
              <a:defRPr sz="2000" spc="150" baseline="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 useBgFill="1">
        <p:nvSpPr>
          <p:cNvPr id="9" name="Rechteck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52400" y="152400"/>
            <a:ext cx="6705600" cy="6553200"/>
          </a:xfrm>
        </p:spPr>
        <p:txBody>
          <a:bodyPr rtlCol="0"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7162800" y="2133600"/>
            <a:ext cx="1676400" cy="2971800"/>
          </a:xfrm>
        </p:spPr>
        <p:txBody>
          <a:bodyPr tIns="0" rtlCol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E88C11-4601-4789-8B20-14717AFF799A}" type="datetime1">
              <a:rPr lang="de-DE" noProof="0" smtClean="0"/>
              <a:t>12.08.2021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de-DE" noProof="0" smtClean="0"/>
              <a:pPr/>
              <a:t>‹Nr.›</a:t>
            </a:fld>
            <a:endParaRPr lang="de-DE" noProof="0"/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>
          <a:xfrm>
            <a:off x="7162800" y="460248"/>
            <a:ext cx="1676400" cy="1673352"/>
          </a:xfrm>
        </p:spPr>
        <p:txBody>
          <a:bodyPr rtlCol="0"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8" name="Rechteck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noProof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rtl="0"/>
            <a:fld id="{EF865DF8-4B02-4F3D-87DE-BBC9F7A4DBEC}" type="datetime1">
              <a:rPr lang="de-DE" noProof="0" smtClean="0"/>
              <a:t>12.08.2021</a:t>
            </a:fld>
            <a:endParaRPr lang="de-DE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 rtl="0"/>
            <a:fld id="{F7886C9C-DC18-4195-8FD5-A50AA931D419}" type="slidenum">
              <a:rPr lang="de-DE" noProof="0" smtClean="0"/>
              <a:pPr algn="r"/>
              <a:t>‹Nr.›</a:t>
            </a:fld>
            <a:endParaRPr lang="de-DE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FEA932-2E32-445F-98DE-AC0289798F8B}" type="datetime1">
              <a:rPr lang="de-DE" smtClean="0"/>
              <a:t>12.08.2021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rtl="0"/>
            <a:fld id="{F7886C9C-DC18-4195-8FD5-A50AA931D419}" type="slidenum">
              <a:rPr lang="de-DE" smtClean="0"/>
              <a:pPr algn="r"/>
              <a:t>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5567460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Raster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Grid</ap:Template>
  <ap:TotalTime>0</ap:TotalTime>
  <ap:Words>3</ap:Words>
  <ap:PresentationFormat>Bildschirmpräsentation (4:3)</ap:PresentationFormat>
  <ap:Paragraphs>3</ap:Paragraphs>
  <ap:Slides>1</ap:Slides>
  <ap:Notes>1</ap:Notes>
  <ap:HiddenSlides>0</ap:HiddenSlides>
  <ap:MMClips>0</ap:MMClips>
  <ap:ScaleCrop>false</ap:ScaleCrop>
  <ap:HeadingPairs>
    <vt:vector baseType="variant" size="6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ap:HeadingPairs>
  <ap:TitlesOfParts>
    <vt:vector baseType="lpstr" size="6">
      <vt:lpstr>Calibri</vt:lpstr>
      <vt:lpstr>Franklin Gothic Medium</vt:lpstr>
      <vt:lpstr>Wingdings</vt:lpstr>
      <vt:lpstr>Wingdings 2</vt:lpstr>
      <vt:lpstr>Raster</vt:lpstr>
      <vt:lpstr>PowerPoint-Präsentation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2014-09-16T21:35:33Z</dcterms:created>
  <dcterms:modified xsi:type="dcterms:W3CDTF">2021-08-12T07:46:07Z</dcterms:modified>
</cp:coreProperties>
</file>