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910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553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2T07:05:43.542" v="24" actId="790"/>
      <pc:docMkLst>
        <pc:docMk/>
      </pc:docMkLst>
      <pc:sldChg chg="modSp mod modNotes modNotesTx">
        <pc:chgData name="Fake Test User" userId="SID-0" providerId="Test" clId="FakeClientId" dt="2021-08-12T07:05:03.480" v="21" actId="790"/>
        <pc:sldMkLst>
          <pc:docMk/>
          <pc:sldMk cId="2290475726" sldId="256"/>
        </pc:sldMkLst>
        <pc:spChg chg="mod">
          <ac:chgData name="Fake Test User" userId="SID-0" providerId="Test" clId="FakeClientId" dt="2021-08-12T07:01:16.298" v="0" actId="790"/>
          <ac:spMkLst>
            <pc:docMk/>
            <pc:sldMk cId="2290475726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2T07:01:16.298" v="0" actId="790"/>
          <ac:spMkLst>
            <pc:docMk/>
            <pc:sldMk cId="2290475726" sldId="256"/>
            <ac:spMk id="3" creationId="{00000000-0000-0000-0000-000000000000}"/>
          </ac:spMkLst>
        </pc:spChg>
      </pc:sldChg>
      <pc:sldMasterChg chg="modSp mod delSldLayout modSldLayout">
        <pc:chgData name="Fake Test User" userId="SID-0" providerId="Test" clId="FakeClientId" dt="2021-08-12T07:05:43.542" v="24" actId="790"/>
        <pc:sldMasterMkLst>
          <pc:docMk/>
          <pc:sldMasterMk cId="0" sldId="2147483744"/>
        </pc:sldMasterMkLst>
        <pc:spChg chg="mod">
          <ac:chgData name="Fake Test User" userId="SID-0" providerId="Test" clId="FakeClientId" dt="2021-08-12T07:01:56.455" v="2" actId="790"/>
          <ac:spMkLst>
            <pc:docMk/>
            <pc:sldMasterMk cId="0" sldId="2147483744"/>
            <ac:spMk id="2" creationId="{00000000-0000-0000-0000-000000000000}"/>
          </ac:spMkLst>
        </pc:spChg>
        <pc:spChg chg="mod">
          <ac:chgData name="Fake Test User" userId="SID-0" providerId="Test" clId="FakeClientId" dt="2021-08-12T07:01:56.455" v="2" actId="790"/>
          <ac:spMkLst>
            <pc:docMk/>
            <pc:sldMasterMk cId="0" sldId="2147483744"/>
            <ac:spMk id="3" creationId="{00000000-0000-0000-0000-000000000000}"/>
          </ac:spMkLst>
        </pc:spChg>
        <pc:spChg chg="mod">
          <ac:chgData name="Fake Test User" userId="SID-0" providerId="Test" clId="FakeClientId" dt="2021-08-12T07:01:56.455" v="2" actId="790"/>
          <ac:spMkLst>
            <pc:docMk/>
            <pc:sldMasterMk cId="0" sldId="2147483744"/>
            <ac:spMk id="4" creationId="{00000000-0000-0000-0000-000000000000}"/>
          </ac:spMkLst>
        </pc:spChg>
        <pc:spChg chg="mod">
          <ac:chgData name="Fake Test User" userId="SID-0" providerId="Test" clId="FakeClientId" dt="2021-08-12T07:01:56.455" v="2" actId="790"/>
          <ac:spMkLst>
            <pc:docMk/>
            <pc:sldMasterMk cId="0" sldId="2147483744"/>
            <ac:spMk id="5" creationId="{00000000-0000-0000-0000-000000000000}"/>
          </ac:spMkLst>
        </pc:spChg>
        <pc:spChg chg="mod">
          <ac:chgData name="Fake Test User" userId="SID-0" providerId="Test" clId="FakeClientId" dt="2021-08-12T07:01:56.455" v="2" actId="790"/>
          <ac:spMkLst>
            <pc:docMk/>
            <pc:sldMasterMk cId="0" sldId="2147483744"/>
            <ac:spMk id="6" creationId="{00000000-0000-0000-0000-000000000000}"/>
          </ac:spMkLst>
        </pc:spChg>
        <pc:spChg chg="mod">
          <ac:chgData name="Fake Test User" userId="SID-0" providerId="Test" clId="FakeClientId" dt="2021-08-12T07:01:56.455" v="2" actId="790"/>
          <ac:spMkLst>
            <pc:docMk/>
            <pc:sldMasterMk cId="0" sldId="2147483744"/>
            <ac:spMk id="7" creationId="{00000000-0000-0000-0000-000000000000}"/>
          </ac:spMkLst>
        </pc:spChg>
        <pc:sldLayoutChg chg="modSp mod">
          <pc:chgData name="Fake Test User" userId="SID-0" providerId="Test" clId="FakeClientId" dt="2021-08-12T07:05:43.542" v="24" actId="790"/>
          <pc:sldLayoutMkLst>
            <pc:docMk/>
            <pc:sldMasterMk cId="0" sldId="2147483744"/>
            <pc:sldLayoutMk cId="0" sldId="2147483745"/>
          </pc:sldLayoutMkLst>
          <pc:spChg chg="mod">
            <ac:chgData name="Fake Test User" userId="SID-0" providerId="Test" clId="FakeClientId" dt="2021-08-12T07:05:43.542" v="24" actId="790"/>
            <ac:spMkLst>
              <pc:docMk/>
              <pc:sldMasterMk cId="0" sldId="2147483744"/>
              <pc:sldLayoutMk cId="0" sldId="214748374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7:05:43.542" v="24" actId="790"/>
            <ac:spMkLst>
              <pc:docMk/>
              <pc:sldMasterMk cId="0" sldId="2147483744"/>
              <pc:sldLayoutMk cId="0" sldId="214748374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7:05:43.542" v="24" actId="790"/>
            <ac:spMkLst>
              <pc:docMk/>
              <pc:sldMasterMk cId="0" sldId="2147483744"/>
              <pc:sldLayoutMk cId="0" sldId="214748374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7:05:43.542" v="24" actId="790"/>
            <ac:spMkLst>
              <pc:docMk/>
              <pc:sldMasterMk cId="0" sldId="2147483744"/>
              <pc:sldLayoutMk cId="0" sldId="214748374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7:05:43.542" v="24" actId="790"/>
            <ac:spMkLst>
              <pc:docMk/>
              <pc:sldMasterMk cId="0" sldId="2147483744"/>
              <pc:sldLayoutMk cId="0" sldId="214748374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2T07:05:43.542" v="24" actId="790"/>
            <ac:spMkLst>
              <pc:docMk/>
              <pc:sldMasterMk cId="0" sldId="2147483744"/>
              <pc:sldLayoutMk cId="0" sldId="214748374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7:02:23.033" v="4" actId="790"/>
          <pc:sldLayoutMkLst>
            <pc:docMk/>
            <pc:sldMasterMk cId="0" sldId="2147483744"/>
            <pc:sldLayoutMk cId="0" sldId="2147483746"/>
          </pc:sldLayoutMkLst>
          <pc:spChg chg="mod">
            <ac:chgData name="Fake Test User" userId="SID-0" providerId="Test" clId="FakeClientId" dt="2021-08-12T07:02:23.033" v="4" actId="790"/>
            <ac:spMkLst>
              <pc:docMk/>
              <pc:sldMasterMk cId="0" sldId="2147483744"/>
              <pc:sldLayoutMk cId="0" sldId="214748374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7:02:23.033" v="4" actId="790"/>
            <ac:spMkLst>
              <pc:docMk/>
              <pc:sldMasterMk cId="0" sldId="2147483744"/>
              <pc:sldLayoutMk cId="0" sldId="214748374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7:02:23.033" v="4" actId="790"/>
            <ac:spMkLst>
              <pc:docMk/>
              <pc:sldMasterMk cId="0" sldId="2147483744"/>
              <pc:sldLayoutMk cId="0" sldId="2147483746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7:02:23.033" v="4" actId="790"/>
            <ac:spMkLst>
              <pc:docMk/>
              <pc:sldMasterMk cId="0" sldId="2147483744"/>
              <pc:sldLayoutMk cId="0" sldId="2147483746"/>
              <ac:spMk id="6" creationId="{00000000-0000-0000-0000-000000000000}"/>
            </ac:spMkLst>
          </pc:spChg>
          <pc:spChg chg="mod">
            <ac:chgData name="Fake Test User" userId="SID-0" providerId="Test" clId="FakeClientId" dt="2021-08-12T07:02:23.033" v="4" actId="790"/>
            <ac:spMkLst>
              <pc:docMk/>
              <pc:sldMasterMk cId="0" sldId="2147483744"/>
              <pc:sldLayoutMk cId="0" sldId="2147483746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2T07:02:23.033" v="4" actId="790"/>
            <ac:spMkLst>
              <pc:docMk/>
              <pc:sldMasterMk cId="0" sldId="2147483744"/>
              <pc:sldLayoutMk cId="0" sldId="2147483746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7:02:29.190" v="5" actId="790"/>
          <pc:sldLayoutMkLst>
            <pc:docMk/>
            <pc:sldMasterMk cId="0" sldId="2147483744"/>
            <pc:sldLayoutMk cId="0" sldId="2147483747"/>
          </pc:sldLayoutMkLst>
          <pc:spChg chg="mod">
            <ac:chgData name="Fake Test User" userId="SID-0" providerId="Test" clId="FakeClientId" dt="2021-08-12T07:02:29.190" v="5" actId="790"/>
            <ac:spMkLst>
              <pc:docMk/>
              <pc:sldMasterMk cId="0" sldId="2147483744"/>
              <pc:sldLayoutMk cId="0" sldId="214748374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7:02:29.190" v="5" actId="790"/>
            <ac:spMkLst>
              <pc:docMk/>
              <pc:sldMasterMk cId="0" sldId="2147483744"/>
              <pc:sldLayoutMk cId="0" sldId="214748374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7:02:29.190" v="5" actId="790"/>
            <ac:spMkLst>
              <pc:docMk/>
              <pc:sldMasterMk cId="0" sldId="2147483744"/>
              <pc:sldLayoutMk cId="0" sldId="2147483747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7:02:29.190" v="5" actId="790"/>
            <ac:spMkLst>
              <pc:docMk/>
              <pc:sldMasterMk cId="0" sldId="2147483744"/>
              <pc:sldLayoutMk cId="0" sldId="2147483747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7:02:29.190" v="5" actId="790"/>
            <ac:spMkLst>
              <pc:docMk/>
              <pc:sldMasterMk cId="0" sldId="2147483744"/>
              <pc:sldLayoutMk cId="0" sldId="2147483747"/>
              <ac:spMk id="6" creationId="{00000000-0000-0000-0000-000000000000}"/>
            </ac:spMkLst>
          </pc:spChg>
          <pc:spChg chg="mod">
            <ac:chgData name="Fake Test User" userId="SID-0" providerId="Test" clId="FakeClientId" dt="2021-08-12T07:02:29.190" v="5" actId="790"/>
            <ac:spMkLst>
              <pc:docMk/>
              <pc:sldMasterMk cId="0" sldId="2147483744"/>
              <pc:sldLayoutMk cId="0" sldId="2147483747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7:02:34.190" v="6" actId="790"/>
          <pc:sldLayoutMkLst>
            <pc:docMk/>
            <pc:sldMasterMk cId="0" sldId="2147483744"/>
            <pc:sldLayoutMk cId="0" sldId="2147483748"/>
          </pc:sldLayoutMkLst>
          <pc:spChg chg="mod">
            <ac:chgData name="Fake Test User" userId="SID-0" providerId="Test" clId="FakeClientId" dt="2021-08-12T07:02:34.190" v="6" actId="790"/>
            <ac:spMkLst>
              <pc:docMk/>
              <pc:sldMasterMk cId="0" sldId="2147483744"/>
              <pc:sldLayoutMk cId="0" sldId="214748374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7:02:34.190" v="6" actId="790"/>
            <ac:spMkLst>
              <pc:docMk/>
              <pc:sldMasterMk cId="0" sldId="2147483744"/>
              <pc:sldLayoutMk cId="0" sldId="214748374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2T07:02:34.190" v="6" actId="790"/>
            <ac:spMkLst>
              <pc:docMk/>
              <pc:sldMasterMk cId="0" sldId="2147483744"/>
              <pc:sldLayoutMk cId="0" sldId="2147483748"/>
              <ac:spMk id="7" creationId="{00000000-0000-0000-0000-000000000000}"/>
            </ac:spMkLst>
          </pc:spChg>
          <pc:spChg chg="mod">
            <ac:chgData name="Fake Test User" userId="SID-0" providerId="Test" clId="FakeClientId" dt="2021-08-12T07:02:34.190" v="6" actId="790"/>
            <ac:spMkLst>
              <pc:docMk/>
              <pc:sldMasterMk cId="0" sldId="2147483744"/>
              <pc:sldLayoutMk cId="0" sldId="2147483748"/>
              <ac:spMk id="8" creationId="{00000000-0000-0000-0000-000000000000}"/>
            </ac:spMkLst>
          </pc:spChg>
          <pc:spChg chg="mod">
            <ac:chgData name="Fake Test User" userId="SID-0" providerId="Test" clId="FakeClientId" dt="2021-08-12T07:02:34.190" v="6" actId="790"/>
            <ac:spMkLst>
              <pc:docMk/>
              <pc:sldMasterMk cId="0" sldId="2147483744"/>
              <pc:sldLayoutMk cId="0" sldId="2147483748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2T07:02:34.190" v="6" actId="790"/>
            <ac:spMkLst>
              <pc:docMk/>
              <pc:sldMasterMk cId="0" sldId="2147483744"/>
              <pc:sldLayoutMk cId="0" sldId="2147483748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2T07:02:34.190" v="6" actId="790"/>
            <ac:spMkLst>
              <pc:docMk/>
              <pc:sldMasterMk cId="0" sldId="2147483744"/>
              <pc:sldLayoutMk cId="0" sldId="2147483748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7:02:39.721" v="7" actId="790"/>
          <pc:sldLayoutMkLst>
            <pc:docMk/>
            <pc:sldMasterMk cId="0" sldId="2147483744"/>
            <pc:sldLayoutMk cId="0" sldId="2147483749"/>
          </pc:sldLayoutMkLst>
          <pc:spChg chg="mod">
            <ac:chgData name="Fake Test User" userId="SID-0" providerId="Test" clId="FakeClientId" dt="2021-08-12T07:02:39.721" v="7" actId="790"/>
            <ac:spMkLst>
              <pc:docMk/>
              <pc:sldMasterMk cId="0" sldId="2147483744"/>
              <pc:sldLayoutMk cId="0" sldId="21474837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7:02:39.721" v="7" actId="790"/>
            <ac:spMkLst>
              <pc:docMk/>
              <pc:sldMasterMk cId="0" sldId="2147483744"/>
              <pc:sldLayoutMk cId="0" sldId="21474837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7:02:39.721" v="7" actId="790"/>
            <ac:spMkLst>
              <pc:docMk/>
              <pc:sldMasterMk cId="0" sldId="2147483744"/>
              <pc:sldLayoutMk cId="0" sldId="21474837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7:02:39.721" v="7" actId="790"/>
            <ac:spMkLst>
              <pc:docMk/>
              <pc:sldMasterMk cId="0" sldId="2147483744"/>
              <pc:sldLayoutMk cId="0" sldId="21474837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7:02:39.721" v="7" actId="790"/>
            <ac:spMkLst>
              <pc:docMk/>
              <pc:sldMasterMk cId="0" sldId="2147483744"/>
              <pc:sldLayoutMk cId="0" sldId="214748374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2T07:02:39.721" v="7" actId="790"/>
            <ac:spMkLst>
              <pc:docMk/>
              <pc:sldMasterMk cId="0" sldId="2147483744"/>
              <pc:sldLayoutMk cId="0" sldId="214748374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2T07:02:39.721" v="7" actId="790"/>
            <ac:spMkLst>
              <pc:docMk/>
              <pc:sldMasterMk cId="0" sldId="2147483744"/>
              <pc:sldLayoutMk cId="0" sldId="2147483749"/>
              <ac:spMk id="8" creationId="{00000000-0000-0000-0000-000000000000}"/>
            </ac:spMkLst>
          </pc:spChg>
          <pc:spChg chg="mod">
            <ac:chgData name="Fake Test User" userId="SID-0" providerId="Test" clId="FakeClientId" dt="2021-08-12T07:02:39.721" v="7" actId="790"/>
            <ac:spMkLst>
              <pc:docMk/>
              <pc:sldMasterMk cId="0" sldId="2147483744"/>
              <pc:sldLayoutMk cId="0" sldId="2147483749"/>
              <ac:spMk id="9" creationId="{00000000-0000-0000-0000-000000000000}"/>
            </ac:spMkLst>
          </pc:spChg>
          <pc:spChg chg="mod">
            <ac:chgData name="Fake Test User" userId="SID-0" providerId="Test" clId="FakeClientId" dt="2021-08-12T07:02:39.721" v="7" actId="790"/>
            <ac:spMkLst>
              <pc:docMk/>
              <pc:sldMasterMk cId="0" sldId="2147483744"/>
              <pc:sldLayoutMk cId="0" sldId="2147483749"/>
              <ac:spMk id="1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7:02:46.878" v="8" actId="790"/>
          <pc:sldLayoutMkLst>
            <pc:docMk/>
            <pc:sldMasterMk cId="0" sldId="2147483744"/>
            <pc:sldLayoutMk cId="0" sldId="2147483750"/>
          </pc:sldLayoutMkLst>
          <pc:spChg chg="mod">
            <ac:chgData name="Fake Test User" userId="SID-0" providerId="Test" clId="FakeClientId" dt="2021-08-12T07:02:46.878" v="8" actId="790"/>
            <ac:spMkLst>
              <pc:docMk/>
              <pc:sldMasterMk cId="0" sldId="2147483744"/>
              <pc:sldLayoutMk cId="0" sldId="21474837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7:02:46.878" v="8" actId="790"/>
            <ac:spMkLst>
              <pc:docMk/>
              <pc:sldMasterMk cId="0" sldId="2147483744"/>
              <pc:sldLayoutMk cId="0" sldId="21474837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7:02:46.878" v="8" actId="790"/>
            <ac:spMkLst>
              <pc:docMk/>
              <pc:sldMasterMk cId="0" sldId="2147483744"/>
              <pc:sldLayoutMk cId="0" sldId="21474837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7:02:46.878" v="8" actId="790"/>
            <ac:spMkLst>
              <pc:docMk/>
              <pc:sldMasterMk cId="0" sldId="2147483744"/>
              <pc:sldLayoutMk cId="0" sldId="21474837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7:02:46.878" v="8" actId="790"/>
            <ac:spMkLst>
              <pc:docMk/>
              <pc:sldMasterMk cId="0" sldId="2147483744"/>
              <pc:sldLayoutMk cId="0" sldId="2147483750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7:02:54.940" v="9" actId="790"/>
          <pc:sldLayoutMkLst>
            <pc:docMk/>
            <pc:sldMasterMk cId="0" sldId="2147483744"/>
            <pc:sldLayoutMk cId="0" sldId="2147483751"/>
          </pc:sldLayoutMkLst>
          <pc:spChg chg="mod">
            <ac:chgData name="Fake Test User" userId="SID-0" providerId="Test" clId="FakeClientId" dt="2021-08-12T07:02:54.940" v="9" actId="790"/>
            <ac:spMkLst>
              <pc:docMk/>
              <pc:sldMasterMk cId="0" sldId="2147483744"/>
              <pc:sldLayoutMk cId="0" sldId="21474837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7:02:54.940" v="9" actId="790"/>
            <ac:spMkLst>
              <pc:docMk/>
              <pc:sldMasterMk cId="0" sldId="2147483744"/>
              <pc:sldLayoutMk cId="0" sldId="21474837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7:02:54.940" v="9" actId="790"/>
            <ac:spMkLst>
              <pc:docMk/>
              <pc:sldMasterMk cId="0" sldId="2147483744"/>
              <pc:sldLayoutMk cId="0" sldId="2147483751"/>
              <ac:spMk id="4" creationId="{00000000-0000-0000-0000-000000000000}"/>
            </ac:spMkLst>
          </pc:spChg>
        </pc:sldLayoutChg>
        <pc:sldLayoutChg chg="modSp del mod">
          <pc:chgData name="Fake Test User" userId="SID-0" providerId="Test" clId="FakeClientId" dt="2021-08-12T07:04:05.441" v="16" actId="2696"/>
          <pc:sldLayoutMkLst>
            <pc:docMk/>
            <pc:sldMasterMk cId="0" sldId="2147483744"/>
            <pc:sldLayoutMk cId="0" sldId="2147483752"/>
          </pc:sldLayoutMkLst>
          <pc:spChg chg="mod">
            <ac:chgData name="Fake Test User" userId="SID-0" providerId="Test" clId="FakeClientId" dt="2021-08-12T07:03:54.332" v="13" actId="790"/>
            <ac:spMkLst>
              <pc:docMk/>
              <pc:sldMasterMk cId="0" sldId="2147483744"/>
              <pc:sldLayoutMk cId="0" sldId="21474837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7:03:54.332" v="13" actId="790"/>
            <ac:spMkLst>
              <pc:docMk/>
              <pc:sldMasterMk cId="0" sldId="2147483744"/>
              <pc:sldLayoutMk cId="0" sldId="21474837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7:03:54.332" v="13" actId="790"/>
            <ac:spMkLst>
              <pc:docMk/>
              <pc:sldMasterMk cId="0" sldId="2147483744"/>
              <pc:sldLayoutMk cId="0" sldId="21474837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7:03:54.332" v="13" actId="790"/>
            <ac:spMkLst>
              <pc:docMk/>
              <pc:sldMasterMk cId="0" sldId="2147483744"/>
              <pc:sldLayoutMk cId="0" sldId="21474837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7:03:54.332" v="13" actId="790"/>
            <ac:spMkLst>
              <pc:docMk/>
              <pc:sldMasterMk cId="0" sldId="2147483744"/>
              <pc:sldLayoutMk cId="0" sldId="21474837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12T07:03:54.332" v="13" actId="790"/>
            <ac:spMkLst>
              <pc:docMk/>
              <pc:sldMasterMk cId="0" sldId="2147483744"/>
              <pc:sldLayoutMk cId="0" sldId="21474837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7:03:59.691" v="14" actId="790"/>
          <pc:sldLayoutMkLst>
            <pc:docMk/>
            <pc:sldMasterMk cId="0" sldId="2147483744"/>
            <pc:sldLayoutMk cId="0" sldId="2147483753"/>
          </pc:sldLayoutMkLst>
          <pc:spChg chg="mod">
            <ac:chgData name="Fake Test User" userId="SID-0" providerId="Test" clId="FakeClientId" dt="2021-08-12T07:03:59.691" v="14" actId="790"/>
            <ac:spMkLst>
              <pc:docMk/>
              <pc:sldMasterMk cId="0" sldId="2147483744"/>
              <pc:sldLayoutMk cId="0" sldId="21474837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7:03:59.691" v="14" actId="790"/>
            <ac:spMkLst>
              <pc:docMk/>
              <pc:sldMasterMk cId="0" sldId="2147483744"/>
              <pc:sldLayoutMk cId="0" sldId="21474837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7:03:59.691" v="14" actId="790"/>
            <ac:spMkLst>
              <pc:docMk/>
              <pc:sldMasterMk cId="0" sldId="2147483744"/>
              <pc:sldLayoutMk cId="0" sldId="21474837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7:03:59.691" v="14" actId="790"/>
            <ac:spMkLst>
              <pc:docMk/>
              <pc:sldMasterMk cId="0" sldId="2147483744"/>
              <pc:sldLayoutMk cId="0" sldId="21474837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7:03:59.691" v="14" actId="790"/>
            <ac:spMkLst>
              <pc:docMk/>
              <pc:sldMasterMk cId="0" sldId="2147483744"/>
              <pc:sldLayoutMk cId="0" sldId="21474837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2T07:03:59.691" v="14" actId="790"/>
            <ac:spMkLst>
              <pc:docMk/>
              <pc:sldMasterMk cId="0" sldId="2147483744"/>
              <pc:sldLayoutMk cId="0" sldId="214748375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7:04:03.207" v="15" actId="790"/>
          <pc:sldLayoutMkLst>
            <pc:docMk/>
            <pc:sldMasterMk cId="0" sldId="2147483744"/>
            <pc:sldLayoutMk cId="0" sldId="2147483754"/>
          </pc:sldLayoutMkLst>
          <pc:spChg chg="mod">
            <ac:chgData name="Fake Test User" userId="SID-0" providerId="Test" clId="FakeClientId" dt="2021-08-12T07:04:03.207" v="15" actId="790"/>
            <ac:spMkLst>
              <pc:docMk/>
              <pc:sldMasterMk cId="0" sldId="2147483744"/>
              <pc:sldLayoutMk cId="0" sldId="21474837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7:04:03.207" v="15" actId="790"/>
            <ac:spMkLst>
              <pc:docMk/>
              <pc:sldMasterMk cId="0" sldId="2147483744"/>
              <pc:sldLayoutMk cId="0" sldId="21474837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7:04:03.207" v="15" actId="790"/>
            <ac:spMkLst>
              <pc:docMk/>
              <pc:sldMasterMk cId="0" sldId="2147483744"/>
              <pc:sldLayoutMk cId="0" sldId="21474837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7:04:03.207" v="15" actId="790"/>
            <ac:spMkLst>
              <pc:docMk/>
              <pc:sldMasterMk cId="0" sldId="2147483744"/>
              <pc:sldLayoutMk cId="0" sldId="214748375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7:04:03.207" v="15" actId="790"/>
            <ac:spMkLst>
              <pc:docMk/>
              <pc:sldMasterMk cId="0" sldId="2147483744"/>
              <pc:sldLayoutMk cId="0" sldId="214748375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2T07:04:03.207" v="15" actId="790"/>
            <ac:spMkLst>
              <pc:docMk/>
              <pc:sldMasterMk cId="0" sldId="2147483744"/>
              <pc:sldLayoutMk cId="0" sldId="2147483754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7:04:14.644" v="17" actId="790"/>
          <pc:sldLayoutMkLst>
            <pc:docMk/>
            <pc:sldMasterMk cId="0" sldId="2147483744"/>
            <pc:sldLayoutMk cId="0" sldId="2147483755"/>
          </pc:sldLayoutMkLst>
          <pc:spChg chg="mod">
            <ac:chgData name="Fake Test User" userId="SID-0" providerId="Test" clId="FakeClientId" dt="2021-08-12T07:04:14.644" v="17" actId="790"/>
            <ac:spMkLst>
              <pc:docMk/>
              <pc:sldMasterMk cId="0" sldId="2147483744"/>
              <pc:sldLayoutMk cId="0" sldId="21474837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7:04:14.644" v="17" actId="790"/>
            <ac:spMkLst>
              <pc:docMk/>
              <pc:sldMasterMk cId="0" sldId="2147483744"/>
              <pc:sldLayoutMk cId="0" sldId="21474837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7:04:14.644" v="17" actId="790"/>
            <ac:spMkLst>
              <pc:docMk/>
              <pc:sldMasterMk cId="0" sldId="2147483744"/>
              <pc:sldLayoutMk cId="0" sldId="214748375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7:04:14.644" v="17" actId="790"/>
            <ac:spMkLst>
              <pc:docMk/>
              <pc:sldMasterMk cId="0" sldId="2147483744"/>
              <pc:sldLayoutMk cId="0" sldId="214748375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7:04:14.644" v="17" actId="790"/>
            <ac:spMkLst>
              <pc:docMk/>
              <pc:sldMasterMk cId="0" sldId="2147483744"/>
              <pc:sldLayoutMk cId="0" sldId="214748375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2T07:04:14.644" v="17" actId="790"/>
            <ac:spMkLst>
              <pc:docMk/>
              <pc:sldMasterMk cId="0" sldId="2147483744"/>
              <pc:sldLayoutMk cId="0" sldId="2147483755"/>
              <ac:spMk id="12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B8D854C1-C141-4005-951D-AA96B4F7B4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1775359-8186-494B-B2CA-E22603A10D1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2AC48-507E-4FF8-8860-B691BBADE86B}" type="datetime1">
              <a:rPr lang="de-DE" smtClean="0"/>
              <a:t>12.08.2021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561077D-3AAC-463F-8B77-004835E5ABD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0E27CAD-ACF8-4188-92E2-739BB50F057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69300-7B69-40DA-9CCF-990227928A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61811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04CC45-36E8-4E9C-B3B2-DADCAF6A1628}" type="datetime1">
              <a:rPr lang="de-DE" smtClean="0"/>
              <a:pPr/>
              <a:t>12.08.2021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2DC4D-15D4-4675-9AA6-C8360516DEE0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9606715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B2DC4D-15D4-4675-9AA6-C8360516DEE0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6133757"/>
      </p:ext>
    </p:extLst>
  </p:cSld>
  <p:clrMapOvr>
    <a:masterClrMapping/>
  </p:clrMapOvr>
</p:notes>
</file>

<file path=ppt/slideLayouts/_rels/slideLayout10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11.xml" Id="rId1" /></Relationships>
</file>

<file path=ppt/slideLayouts/_rels/slideLayout4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 hasCustomPrompt="1"/>
          </p:nvPr>
        </p:nvSpPr>
        <p:spPr>
          <a:xfrm>
            <a:off x="6766560" y="559398"/>
            <a:ext cx="1678193" cy="5566765"/>
          </a:xfrm>
        </p:spPr>
        <p:txBody>
          <a:bodyPr vert="eaVert"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88488" y="849854"/>
            <a:ext cx="5507917" cy="5023821"/>
          </a:xfrm>
        </p:spPr>
        <p:txBody>
          <a:bodyPr vert="eaVert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846DBA-52EF-4608-9BC0-D7E88616A5FF}" type="datetime1">
              <a:rPr lang="de-DE" noProof="0" smtClean="0"/>
              <a:t>12.08.2021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de-DE" noProof="0" smtClean="0"/>
              <a:pPr/>
              <a:t>‹Nr.›</a:t>
            </a:fld>
            <a:endParaRPr lang="de-DE" noProof="0"/>
          </a:p>
        </p:txBody>
      </p:sp>
      <p:grpSp>
        <p:nvGrpSpPr>
          <p:cNvPr id="11" name="Gruppieren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feld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de-DE" sz="5400" noProof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Gerader Verbinde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135E893A-4089-4EEA-8685-9487C48FE131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F36DD0FD-55B0-48C4-8AF2-8A69533EDFC3}" type="slidenum">
              <a:rPr lang="de-DE" noProof="0" smtClean="0"/>
              <a:pPr/>
              <a:t>‹Nr.›</a:t>
            </a:fld>
            <a:endParaRPr lang="de-DE" noProof="0"/>
          </a:p>
        </p:txBody>
      </p:sp>
      <p:grpSp>
        <p:nvGrpSpPr>
          <p:cNvPr id="8" name="Gruppieren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feld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de-DE" sz="5400" noProof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Gerader Verbinde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rtlCol="0"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pPr rtl="0"/>
            <a:r>
              <a:rPr lang="de-DE" noProof="0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noProof="0"/>
              <a:t>Master-Untertitelformat bearbeiten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E3E44F-C34F-4E41-966D-CC0B8915C9D6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grpSp>
        <p:nvGrpSpPr>
          <p:cNvPr id="12" name="Gruppieren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feld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de-DE" sz="5400" noProof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Gerader Verbinde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uppieren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feld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de-DE" sz="5400" noProof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Gerader Verbinde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90040" y="1204857"/>
            <a:ext cx="7754713" cy="1910716"/>
          </a:xfrm>
        </p:spPr>
        <p:txBody>
          <a:bodyPr rtlCol="0"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699248" y="3767316"/>
            <a:ext cx="7734747" cy="1500187"/>
          </a:xfrm>
        </p:spPr>
        <p:txBody>
          <a:bodyPr rtlCol="0"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BBABAED-F2A5-4B28-91D3-73F2E27E7C05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21DA2E-AA27-4321-AFA8-CE2962116BE3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12" name="Titel 1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grpSp>
        <p:nvGrpSpPr>
          <p:cNvPr id="13" name="Gruppieren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feld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de-DE" sz="5400" noProof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Gerader Verbinde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Inhaltsplatzhalter 7"/>
          <p:cNvSpPr>
            <a:spLocks noGrp="1"/>
          </p:cNvSpPr>
          <p:nvPr>
            <p:ph sz="quarter" idx="13" hasCustomPrompt="1"/>
          </p:nvPr>
        </p:nvSpPr>
        <p:spPr>
          <a:xfrm>
            <a:off x="685800" y="2240280"/>
            <a:ext cx="3803904" cy="3877056"/>
          </a:xfrm>
        </p:spPr>
        <p:txBody>
          <a:bodyPr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10" name="Inhaltsplatzhalter 9"/>
          <p:cNvSpPr>
            <a:spLocks noGrp="1"/>
          </p:cNvSpPr>
          <p:nvPr>
            <p:ph sz="quarter" idx="14" hasCustomPrompt="1"/>
          </p:nvPr>
        </p:nvSpPr>
        <p:spPr>
          <a:xfrm>
            <a:off x="4645151" y="2240280"/>
            <a:ext cx="3803904" cy="3877056"/>
          </a:xfrm>
        </p:spPr>
        <p:txBody>
          <a:bodyPr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051560" y="2240280"/>
            <a:ext cx="3442446" cy="658368"/>
          </a:xfrm>
        </p:spPr>
        <p:txBody>
          <a:bodyPr rtlCol="0"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88488" y="2947595"/>
            <a:ext cx="3803904" cy="317296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5002306" y="2240280"/>
            <a:ext cx="3447288" cy="658368"/>
          </a:xfrm>
        </p:spPr>
        <p:txBody>
          <a:bodyPr rtlCol="0"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645026" y="2944368"/>
            <a:ext cx="3799728" cy="317296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8DCD88-4F2C-4ABB-916E-DD94F71B2ED9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de-DE" noProof="0" smtClean="0"/>
              <a:pPr/>
              <a:t>‹Nr.›</a:t>
            </a:fld>
            <a:endParaRPr lang="de-DE" noProof="0"/>
          </a:p>
        </p:txBody>
      </p:sp>
      <p:grpSp>
        <p:nvGrpSpPr>
          <p:cNvPr id="14" name="Gruppieren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feld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de-DE" sz="5400" noProof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Gerader Verbinde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3D5785-1899-43A7-9051-F5DDA4E969B2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de-DE" noProof="0" smtClean="0"/>
              <a:pPr/>
              <a:t>‹Nr.›</a:t>
            </a:fld>
            <a:endParaRPr lang="de-DE" noProof="0"/>
          </a:p>
        </p:txBody>
      </p:sp>
      <p:grpSp>
        <p:nvGrpSpPr>
          <p:cNvPr id="10" name="Gruppieren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feld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de-DE" sz="5400" noProof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Gerader Verbinde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0F59A7-AD29-479B-BF06-8AC843F985BC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77731" y="4668818"/>
            <a:ext cx="7767021" cy="644729"/>
          </a:xfrm>
        </p:spPr>
        <p:txBody>
          <a:bodyPr rtlCol="0" anchor="b"/>
          <a:lstStyle>
            <a:lvl1pPr algn="ctr">
              <a:defRPr sz="2800" b="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688489" y="5324306"/>
            <a:ext cx="7756264" cy="804862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0FA242-2B83-4CD9-B472-5C8B61D0BBF0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9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ctr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E2F676-BE48-48AE-BB22-2114E88B9F35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de-DE" noProof="0" smtClean="0"/>
              <a:pPr/>
              <a:t>‹Nr.›</a:t>
            </a:fld>
            <a:endParaRPr lang="de-DE" noProof="0"/>
          </a:p>
        </p:txBody>
      </p:sp>
      <p:grpSp>
        <p:nvGrpSpPr>
          <p:cNvPr id="11" name="Gruppieren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feld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de-DE" sz="5400" noProof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Gerader Verbinde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theme" Target="/ppt/theme/theme12.xml" Id="rId11" /><Relationship Type="http://schemas.openxmlformats.org/officeDocument/2006/relationships/slideLayout" Target="/ppt/slideLayouts/slideLayout57.xml" Id="rId5" /><Relationship Type="http://schemas.openxmlformats.org/officeDocument/2006/relationships/slideLayout" Target="/ppt/slideLayouts/slideLayout108.xml" Id="rId10" /><Relationship Type="http://schemas.openxmlformats.org/officeDocument/2006/relationships/slideLayout" Target="/ppt/slideLayouts/slideLayout49.xml" Id="rId4" /><Relationship Type="http://schemas.openxmlformats.org/officeDocument/2006/relationships/slideLayout" Target="/ppt/slideLayouts/slideLayout910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rtl="0"/>
            <a:fld id="{1D27B63B-653C-46C4-A52B-AC2056EAEB72}" type="datetime1">
              <a:rPr lang="de-DE" noProof="0" smtClean="0"/>
              <a:t>12.08.2021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rtl="0"/>
            <a:fld id="{F36DD0FD-55B0-48C4-8AF2-8A69533EDFC3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3" r:id="rId8"/>
    <p:sldLayoutId id="2147483754" r:id="rId9"/>
    <p:sldLayoutId id="2147483755" r:id="rId10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0475726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Hardcover</ap:Template>
  <ap:TotalTime>0</ap:TotalTime>
  <ap:Words>1</ap:Words>
  <ap:PresentationFormat>Bildschirmpräsentation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ap:HeadingPairs>
  <ap:TitlesOfParts>
    <vt:vector baseType="lpstr" size="5">
      <vt:lpstr>Book Antiqua</vt:lpstr>
      <vt:lpstr>Calibri</vt:lpstr>
      <vt:lpstr>Wingdings</vt:lpstr>
      <vt:lpstr>Hardcover</vt:lpstr>
      <vt:lpstr>PowerPoint-Präsentation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2014-09-16T21:35:53Z</dcterms:created>
  <dcterms:modified xsi:type="dcterms:W3CDTF">2021-08-12T07:05:51Z</dcterms:modified>
</cp:coreProperties>
</file>