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7:00:46.350" v="21" actId="790"/>
      <pc:docMkLst>
        <pc:docMk/>
      </pc:docMkLst>
      <pc:sldChg chg="modSp mod modNotes modNotesTx">
        <pc:chgData name="Fake Test User" userId="SID-0" providerId="Test" clId="FakeClientId" dt="2021-08-09T07:00:12.834" v="18" actId="790"/>
        <pc:sldMkLst>
          <pc:docMk/>
          <pc:sldMk cId="271628343" sldId="256"/>
        </pc:sldMkLst>
        <pc:spChg chg="mod">
          <ac:chgData name="Fake Test User" userId="SID-0" providerId="Test" clId="FakeClientId" dt="2021-08-09T06:57:52.084" v="0" actId="790"/>
          <ac:spMkLst>
            <pc:docMk/>
            <pc:sldMk cId="27162834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6:57:52.084" v="0" actId="790"/>
          <ac:spMkLst>
            <pc:docMk/>
            <pc:sldMk cId="27162834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7:00:46.350" v="21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09T06:58:08.412" v="2" actId="790"/>
          <ac:spMkLst>
            <pc:docMk/>
            <pc:sldMasterMk cId="0" sldId="2147483660"/>
            <ac:spMk id="29" creationId="{00000000-0000-0000-0000-000000000000}"/>
          </ac:spMkLst>
        </pc:spChg>
        <pc:sldLayoutChg chg="modSp mod">
          <pc:chgData name="Fake Test User" userId="SID-0" providerId="Test" clId="FakeClientId" dt="2021-08-09T07:00:46.350" v="2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09T07:00:46.350" v="21" actId="790"/>
            <ac:spMkLst>
              <pc:docMk/>
              <pc:sldMasterMk cId="0" sldId="2147483660"/>
              <pc:sldLayoutMk cId="0" sldId="2147483661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8:45.475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6:58:45.475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8:45.475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8:45.475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8:45.475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8:45.475" v="5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8:50.678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8:50.678" v="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8:58.600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6:58:58.600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03.662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6:59:03.662" v="8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08.069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6:59:08.069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08.069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08.069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08.069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08.069" v="9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12.756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6:59:12.756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12.756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12.756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12.756" v="10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12.756" v="10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20.725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6:59:20.725" v="11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26.194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6:59:26.194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34.787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6:59:34.787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34.787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34.787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34.787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34.787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6:59:38.084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6:59:38.084" v="14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C482D78-E6C3-4421-B6F1-7EBFF6C1D9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448C75-9F43-4919-B8EA-9A2563E2BC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3004-F687-43F7-8A05-C9A419DB35DD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16E61D-0F4D-480C-91BD-A1CB557068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4D90B8-F8F8-487B-ACC3-04C5982D38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11659-9663-49B9-9A51-C5316D2BB9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591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EE5E6-D727-44F9-B2C2-544F65C96BBD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B224C-5DFE-41CE-B346-D5D7DD68A21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590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B224C-5DFE-41CE-B346-D5D7DD68A21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71259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6FC6128-69A3-46F8-B161-8644AD0F2673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rtlCol="0"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rtlCol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 sz="1400"/>
            </a:lvl1pPr>
          </a:lstStyle>
          <a:p>
            <a:pPr rtl="0" eaLnBrk="1" latinLnBrk="0" hangingPunct="1"/>
            <a:fld id="{A467E223-68E2-46D6-AE29-E561DB266B73}" type="datetime1">
              <a:rPr lang="de-DE" noProof="0" smtClean="0"/>
              <a:t>09.08.2021</a:t>
            </a:fld>
            <a:endParaRPr lang="de-DE" sz="1600" noProof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2975ECC-0DC1-4B72-83E6-A0A34B84E3B9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7" name="Gerader Verbinde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Gerader Verbinde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2EB469B-485F-48E4-B59B-06AFF185DDAD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rtlCol="0" anchor="t" anchorCtr="0"/>
          <a:lstStyle>
            <a:lvl1pPr algn="r">
              <a:buNone/>
              <a:defRPr sz="3200" b="0" cap="none" baseline="0"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rtlCol="0"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/>
          <a:p>
            <a:pPr rtl="0" eaLnBrk="1" latinLnBrk="0" hangingPunct="1"/>
            <a:fld id="{51710023-983F-4A14-BD8F-805664D4158B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64C28ED-529F-4045-88F2-FBF2023D84C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rtlCol="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2D78601-A9D4-4968-A06D-83DF865F5DF8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D456883-780C-42CE-95F7-1644E8C8A4C6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D0B05CC-35A6-4734-8829-99668227684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5" name="Gerader Verbinde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rtlCol="0"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 rtlCol="0"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E8B4991-1774-49DA-BDBA-79A40876A551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8" name="Gerader Verbinde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0" name="Gerader Verbinde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rtlCol="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rtlCol="0"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rtl="0"/>
            <a:r>
              <a:rPr lang="de-DE" noProof="0"/>
              <a:t>Klicken Sie, um ein Bild hinzuzufügen.</a:t>
            </a:r>
            <a:endParaRPr kumimoji="0"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rtlCol="0"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2780A05-68CC-4C72-B595-7F4BD573672A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  <p:sp>
        <p:nvSpPr>
          <p:cNvPr id="8" name="Gerader Verbinde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 rtl="0" eaLnBrk="1" latinLnBrk="0" hangingPunct="1"/>
            <a:r>
              <a:rPr lang="de-DE" noProof="0" dirty="0"/>
              <a:t>Zweite Ebene</a:t>
            </a:r>
          </a:p>
          <a:p>
            <a:pPr lvl="2" rtl="0" eaLnBrk="1" latinLnBrk="0" hangingPunct="1"/>
            <a:r>
              <a:rPr lang="de-DE" noProof="0" dirty="0"/>
              <a:t>Dritte Ebene</a:t>
            </a:r>
          </a:p>
          <a:p>
            <a:pPr lvl="3" rtl="0" eaLnBrk="1" latinLnBrk="0" hangingPunct="1"/>
            <a:r>
              <a:rPr lang="de-DE" noProof="0" dirty="0"/>
              <a:t>Vierte Ebene</a:t>
            </a:r>
          </a:p>
          <a:p>
            <a:pPr lvl="4" rtl="0" eaLnBrk="1" latinLnBrk="0" hangingPunct="1"/>
            <a:r>
              <a:rPr lang="de-DE" noProof="0" dirty="0"/>
              <a:t>Fünfte Ebene</a:t>
            </a:r>
            <a:endParaRPr kumimoji="0" lang="de-DE" noProof="0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DA49B6CB-198D-498E-AFD2-2BDF8A822553}" type="datetime1">
              <a:rPr lang="de-DE" noProof="0" smtClean="0"/>
              <a:t>09.08.2021</a:t>
            </a:fld>
            <a:endParaRPr lang="de-DE" sz="1400" noProof="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de-DE" sz="1400" noProof="0">
              <a:solidFill>
                <a:schemeClr val="tx2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fld id="{EA7C8D44-3667-46F6-9772-CC52308E2A7F}" type="slidenum">
              <a:rPr kumimoji="0" lang="de-DE" noProof="0" smtClean="0"/>
              <a:pPr algn="l" eaLnBrk="1" latinLnBrk="0" hangingPunct="1"/>
              <a:t>‹Nr.›</a:t>
            </a:fld>
            <a:endParaRPr kumimoji="0" lang="de-DE" sz="1600" noProof="0">
              <a:solidFill>
                <a:schemeClr val="tx2"/>
              </a:solidFill>
            </a:endParaRPr>
          </a:p>
        </p:txBody>
      </p:sp>
      <p:sp>
        <p:nvSpPr>
          <p:cNvPr id="28" name="Gerader Verbinde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29" name="Gerader Verbinde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e-DE" noProof="0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keano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Bookman Old Style</vt:lpstr>
      <vt:lpstr>Calibri</vt:lpstr>
      <vt:lpstr>Gill Sans MT</vt:lpstr>
      <vt:lpstr>Wingdings</vt:lpstr>
      <vt:lpstr>Wingdings 3</vt:lpstr>
      <vt:lpstr>Okeanos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2014-09-16T21:38:26Z</dcterms:created>
  <dcterms:modified xsi:type="dcterms:W3CDTF">2021-08-09T07:00:50Z</dcterms:modified>
</cp:coreProperties>
</file>