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s/slide91.xml" ContentType="application/vnd.openxmlformats-officedocument.presentationml.slide+xml"/>
  <Override PartName="/ppt/notesSlides/notesSlide91.xml" ContentType="application/vnd.openxmlformats-officedocument.presentationml.notesSlide+xml"/>
  <Override PartName="/ppt/notesMasters/notesMaster11.xml" ContentType="application/vnd.openxmlformats-officedocument.presentationml.notesMaster+xml"/>
  <Override PartName="/ppt/theme/theme21.xml" ContentType="application/vnd.openxmlformats-officedocument.theme+xml"/>
  <Override PartName="/ppt/slideLayouts/slideLayout21.xml" ContentType="application/vnd.openxmlformats-officedocument.presentationml.slideLayout+xml"/>
  <Override PartName="/ppt/slides/slide12.xml" ContentType="application/vnd.openxmlformats-officedocument.presentationml.slide+xml"/>
  <Override PartName="/ppt/slides/slide153.xml" ContentType="application/vnd.openxmlformats-officedocument.presentationml.slide+xml"/>
  <Override PartName="/ppt/notesSlides/notesSlide152.xml" ContentType="application/vnd.openxmlformats-officedocument.presentationml.notesSlide+xml"/>
  <Override PartName="/ppt/slides/slide214.xml" ContentType="application/vnd.openxmlformats-officedocument.presentationml.slide+xml"/>
  <Override PartName="/ppt/notesSlides/notesSlide213.xml" ContentType="application/vnd.openxmlformats-officedocument.presentationml.notesSlide+xml"/>
  <Override PartName="/ppt/slides/slide305.xml" ContentType="application/vnd.openxmlformats-officedocument.presentationml.slide+xml"/>
  <Override PartName="/ppt/notesSlides/notesSlide304.xml" ContentType="application/vnd.openxmlformats-officedocument.presentationml.notesSlide+xml"/>
  <Override PartName="/ppt/slides/slide36.xml" ContentType="application/vnd.openxmlformats-officedocument.presentationml.slide+xml"/>
  <Override PartName="/ppt/notesSlides/notesSlide35.xml" ContentType="application/vnd.openxmlformats-officedocument.presentationml.notesSlide+xml"/>
  <Override PartName="/ppt/slides/slide247.xml" ContentType="application/vnd.openxmlformats-officedocument.presentationml.slide+xml"/>
  <Override PartName="/ppt/notesSlides/notesSlide246.xml" ContentType="application/vnd.openxmlformats-officedocument.presentationml.notesSlide+xml"/>
  <Override PartName="/ppt/slides/slide78.xml" ContentType="application/vnd.openxmlformats-officedocument.presentationml.slide+xml"/>
  <Override PartName="/ppt/notesSlides/notesSlide77.xml" ContentType="application/vnd.openxmlformats-officedocument.presentationml.notesSlide+xml"/>
  <Override PartName="/ppt/slides/slide139.xml" ContentType="application/vnd.openxmlformats-officedocument.presentationml.slide+xml"/>
  <Override PartName="/ppt/notesSlides/notesSlide138.xml" ContentType="application/vnd.openxmlformats-officedocument.presentationml.notesSlide+xml"/>
  <Override PartName="/ppt/slides/slide1910.xml" ContentType="application/vnd.openxmlformats-officedocument.presentationml.slide+xml"/>
  <Override PartName="/ppt/notesSlides/notesSlide199.xml" ContentType="application/vnd.openxmlformats-officedocument.presentationml.notesSlide+xml"/>
  <Override PartName="/ppt/slides/slide2911.xml" ContentType="application/vnd.openxmlformats-officedocument.presentationml.slide+xml"/>
  <Override PartName="/ppt/notesSlides/notesSlide2910.xml" ContentType="application/vnd.openxmlformats-officedocument.presentationml.notesSlide+xml"/>
  <Override PartName="/ppt/notesSlides/notesSlide111.xml" ContentType="application/vnd.openxmlformats-officedocument.presentationml.notesSlide+xml"/>
  <Override PartName="/ppt/slides/slide1812.xml" ContentType="application/vnd.openxmlformats-officedocument.presentationml.slide+xml"/>
  <Override PartName="/ppt/notesSlides/notesSlide1812.xml" ContentType="application/vnd.openxmlformats-officedocument.presentationml.notesSlide+xml"/>
  <Override PartName="/ppt/slides/slide2313.xml" ContentType="application/vnd.openxmlformats-officedocument.presentationml.slide+xml"/>
  <Override PartName="/ppt/notesSlides/notesSlide2313.xml" ContentType="application/vnd.openxmlformats-officedocument.presentationml.notesSlide+xml"/>
  <Override PartName="/ppt/slideLayouts/slideLayout12.xml" ContentType="application/vnd.openxmlformats-officedocument.presentationml.slideLayout+xml"/>
  <Override PartName="/ppt/slideMasters/slideMaster11.xml" ContentType="application/vnd.openxmlformats-officedocument.presentationml.slideMaster+xml"/>
  <Override PartName="/ppt/slideLayouts/slideLayout33.xml" ContentType="application/vnd.openxmlformats-officedocument.presentationml.slideLayout+xml"/>
  <Override PartName="/ppt/theme/theme12.xml" ContentType="application/vnd.openxmlformats-officedocument.theme+xml"/>
  <Override PartName="/ppt/slides/slide614.xml" ContentType="application/vnd.openxmlformats-officedocument.presentationml.slide+xml"/>
  <Override PartName="/ppt/notesSlides/notesSlide614.xml" ContentType="application/vnd.openxmlformats-officedocument.presentationml.notesSlide+xml"/>
  <Override PartName="/ppt/slides/slide1215.xml" ContentType="application/vnd.openxmlformats-officedocument.presentationml.slide+xml"/>
  <Override PartName="/ppt/notesSlides/notesSlide1215.xml" ContentType="application/vnd.openxmlformats-officedocument.presentationml.notesSlide+xml"/>
  <Override PartName="/ppt/slides/slide2816.xml" ContentType="application/vnd.openxmlformats-officedocument.presentationml.slide+xml"/>
  <Override PartName="/ppt/notesSlides/notesSlide2816.xml" ContentType="application/vnd.openxmlformats-officedocument.presentationml.notesSlide+xml"/>
  <Override PartName="/ppt/slides/slide517.xml" ContentType="application/vnd.openxmlformats-officedocument.presentationml.slide+xml"/>
  <Override PartName="/ppt/notesSlides/notesSlide517.xml" ContentType="application/vnd.openxmlformats-officedocument.presentationml.notesSlide+xml"/>
  <Override PartName="/ppt/slides/slide1718.xml" ContentType="application/vnd.openxmlformats-officedocument.presentationml.slide+xml"/>
  <Override PartName="/ppt/notesSlides/notesSlide1718.xml" ContentType="application/vnd.openxmlformats-officedocument.presentationml.notesSlide+xml"/>
  <Override PartName="/ppt/slides/slide2719.xml" ContentType="application/vnd.openxmlformats-officedocument.presentationml.slide+xml"/>
  <Override PartName="/ppt/notesSlides/notesSlide2719.xml" ContentType="application/vnd.openxmlformats-officedocument.presentationml.notesSlide+xml"/>
  <Override PartName="/ppt/slides/slide1120.xml" ContentType="application/vnd.openxmlformats-officedocument.presentationml.slide+xml"/>
  <Override PartName="/ppt/notesSlides/notesSlide1120.xml" ContentType="application/vnd.openxmlformats-officedocument.presentationml.notesSlide+xml"/>
  <Override PartName="/ppt/slides/slide2221.xml" ContentType="application/vnd.openxmlformats-officedocument.presentationml.slide+xml"/>
  <Override PartName="/ppt/notesSlides/notesSlide2221.xml" ContentType="application/vnd.openxmlformats-officedocument.presentationml.notesSlide+xml"/>
  <Override PartName="/ppt/slides/slide422.xml" ContentType="application/vnd.openxmlformats-officedocument.presentationml.slide+xml"/>
  <Override PartName="/ppt/notesSlides/notesSlide422.xml" ContentType="application/vnd.openxmlformats-officedocument.presentationml.notesSlide+xml"/>
  <Override PartName="/ppt/slides/slide1023.xml" ContentType="application/vnd.openxmlformats-officedocument.presentationml.slide+xml"/>
  <Override PartName="/ppt/notesSlides/notesSlide1023.xml" ContentType="application/vnd.openxmlformats-officedocument.presentationml.notesSlide+xml"/>
  <Override PartName="/ppt/slides/slide1624.xml" ContentType="application/vnd.openxmlformats-officedocument.presentationml.slide+xml"/>
  <Override PartName="/ppt/notesSlides/notesSlide1624.xml" ContentType="application/vnd.openxmlformats-officedocument.presentationml.notesSlide+xml"/>
  <Override PartName="/ppt/slides/slide2525.xml" ContentType="application/vnd.openxmlformats-officedocument.presentationml.slide+xml"/>
  <Override PartName="/ppt/notesSlides/notesSlide2525.xml" ContentType="application/vnd.openxmlformats-officedocument.presentationml.notesSlide+xml"/>
  <Override PartName="/ppt/slides/slide3126.xml" ContentType="application/vnd.openxmlformats-officedocument.presentationml.slide+xml"/>
  <Override PartName="/ppt/notesSlides/notesSlide3126.xml" ContentType="application/vnd.openxmlformats-officedocument.presentationml.notesSlide+xml"/>
  <Override PartName="/ppt/slides/slide1427.xml" ContentType="application/vnd.openxmlformats-officedocument.presentationml.slide+xml"/>
  <Override PartName="/ppt/notesSlides/notesSlide1427.xml" ContentType="application/vnd.openxmlformats-officedocument.presentationml.notesSlide+xml"/>
  <Override PartName="/ppt/viewProps.xml" ContentType="application/vnd.openxmlformats-officedocument.presentationml.viewProps+xml"/>
  <Override PartName="/customXml/item2.xml" ContentType="application/xml"/>
  <Override PartName="/customXml/itemProps21.xml" ContentType="application/vnd.openxmlformats-officedocument.customXmlProperties+xml"/>
  <Override PartName="/ppt/tableStyles.xml" ContentType="application/vnd.openxmlformats-officedocument.presentationml.tableStyles+xml"/>
  <Override PartName="/customXml/item12.xml" ContentType="application/xml"/>
  <Override PartName="/customXml/itemProps12.xml" ContentType="application/vnd.openxmlformats-officedocument.customXmlProperties+xml"/>
  <Override PartName="/ppt/slides/slide228.xml" ContentType="application/vnd.openxmlformats-officedocument.presentationml.slide+xml"/>
  <Override PartName="/ppt/notesSlides/notesSlide228.xml" ContentType="application/vnd.openxmlformats-officedocument.presentationml.notesSlide+xml"/>
  <Override PartName="/ppt/slides/slide2029.xml" ContentType="application/vnd.openxmlformats-officedocument.presentationml.slide+xml"/>
  <Override PartName="/ppt/notesSlides/notesSlide2029.xml" ContentType="application/vnd.openxmlformats-officedocument.presentationml.notesSlide+xml"/>
  <Override PartName="/ppt/handoutMasters/handoutMaster11.xml" ContentType="application/vnd.openxmlformats-officedocument.presentationml.handoutMaster+xml"/>
  <Override PartName="/ppt/theme/theme33.xml" ContentType="application/vnd.openxmlformats-officedocument.theme+xml"/>
  <Override PartName="/ppt/slides/slide2630.xml" ContentType="application/vnd.openxmlformats-officedocument.presentationml.slide+xml"/>
  <Override PartName="/ppt/notesSlides/notesSlide2630.xml" ContentType="application/vnd.openxmlformats-officedocument.presentationml.notesSlide+xml"/>
  <Override PartName="/customXml/item33.xml" ContentType="application/xml"/>
  <Override PartName="/customXml/itemProps33.xml" ContentType="application/vnd.openxmlformats-officedocument.customXmlProperties+xml"/>
  <Override PartName="/ppt/slides/slide831.xml" ContentType="application/vnd.openxmlformats-officedocument.presentationml.slide+xml"/>
  <Override PartName="/ppt/notesSlides/notesSlide831.xml" ContentType="application/vnd.openxmlformats-officedocument.presentationml.notesSlide+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custom-properties" Target="/docProps/custom.xml" Id="rId5" /><Relationship Type="http://schemas.openxmlformats.org/officeDocument/2006/relationships/extended-properties" Target="/docProps/app.xml" Id="rId4"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6"/>
  </p:notesMasterIdLst>
  <p:handoutMasterIdLst>
    <p:handoutMasterId r:id="rId37"/>
  </p:handoutMasterIdLst>
  <p:sldIdLst>
    <p:sldId id="256" r:id="rId5"/>
    <p:sldId id="262" r:id="rId6"/>
    <p:sldId id="257" r:id="rId7"/>
    <p:sldId id="258" r:id="rId8"/>
    <p:sldId id="259" r:id="rId9"/>
    <p:sldId id="260" r:id="rId10"/>
    <p:sldId id="261"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x="12192000" cy="6858000"/>
  <p:notesSz cx="6858000" cy="9144000"/>
  <p:defaultTextStyle>
    <a:defPPr rtl="0">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721" autoAdjust="0"/>
  </p:normalViewPr>
  <p:slideViewPr>
    <p:cSldViewPr snapToGrid="0" showGuides="1">
      <p:cViewPr varScale="1">
        <p:scale>
          <a:sx n="116" d="100"/>
          <a:sy n="116" d="100"/>
        </p:scale>
        <p:origin x="336" y="114"/>
      </p:cViewPr>
      <p:guideLst>
        <p:guide orient="horz" pos="2160"/>
        <p:guide pos="3840"/>
      </p:guideLst>
    </p:cSldViewPr>
  </p:slideViewPr>
  <p:outlineViewPr>
    <p:cViewPr>
      <p:scale>
        <a:sx n="33" d="100"/>
        <a:sy n="33" d="100"/>
      </p:scale>
      <p:origin x="0" y="-1500"/>
    </p:cViewPr>
  </p:outlineViewPr>
  <p:notesTextViewPr>
    <p:cViewPr>
      <p:scale>
        <a:sx n="3" d="2"/>
        <a:sy n="3" d="2"/>
      </p:scale>
      <p:origin x="0" y="0"/>
    </p:cViewPr>
  </p:notesTextViewPr>
  <p:notesViewPr>
    <p:cSldViewPr snapToGrid="0" showGuides="1">
      <p:cViewPr varScale="1">
        <p:scale>
          <a:sx n="93" d="100"/>
          <a:sy n="93" d="100"/>
        </p:scale>
        <p:origin x="3708" y="102"/>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ppt/slides/slide91.xml" Id="rId13" /><Relationship Type="http://schemas.openxmlformats.org/officeDocument/2006/relationships/slide" Target="/ppt/slides/slide1427.xml" Id="rId18" /><Relationship Type="http://schemas.openxmlformats.org/officeDocument/2006/relationships/slide" Target="/ppt/slides/slide2221.xml" Id="rId26" /><Relationship Type="http://schemas.openxmlformats.org/officeDocument/2006/relationships/viewProps" Target="/ppt/viewProps.xml" Id="rId39" /><Relationship Type="http://schemas.openxmlformats.org/officeDocument/2006/relationships/slide" Target="/ppt/slides/slide1718.xml" Id="rId21" /><Relationship Type="http://schemas.openxmlformats.org/officeDocument/2006/relationships/slide" Target="/ppt/slides/slide305.xml" Id="rId34" /><Relationship Type="http://schemas.openxmlformats.org/officeDocument/2006/relationships/slide" Target="/ppt/slides/slide36.xml" Id="rId7" /><Relationship Type="http://schemas.openxmlformats.org/officeDocument/2006/relationships/customXml" Target="/customXml/item2.xml" Id="rId2" /><Relationship Type="http://schemas.openxmlformats.org/officeDocument/2006/relationships/slide" Target="/ppt/slides/slide1215.xml" Id="rId16" /><Relationship Type="http://schemas.openxmlformats.org/officeDocument/2006/relationships/slide" Target="/ppt/slides/slide1624.xml" Id="rId20" /><Relationship Type="http://schemas.openxmlformats.org/officeDocument/2006/relationships/slide" Target="/ppt/slides/slide2525.xml" Id="rId29" /><Relationship Type="http://schemas.openxmlformats.org/officeDocument/2006/relationships/tableStyles" Target="/ppt/tableStyles.xml" Id="rId41" /><Relationship Type="http://schemas.openxmlformats.org/officeDocument/2006/relationships/customXml" Target="/customXml/item12.xml" Id="rId1" /><Relationship Type="http://schemas.openxmlformats.org/officeDocument/2006/relationships/slide" Target="/ppt/slides/slide228.xml" Id="rId6" /><Relationship Type="http://schemas.openxmlformats.org/officeDocument/2006/relationships/slide" Target="/ppt/slides/slide78.xml" Id="rId11" /><Relationship Type="http://schemas.openxmlformats.org/officeDocument/2006/relationships/slide" Target="/ppt/slides/slide2029.xml" Id="rId24" /><Relationship Type="http://schemas.openxmlformats.org/officeDocument/2006/relationships/slide" Target="/ppt/slides/slide2816.xml" Id="rId32" /><Relationship Type="http://schemas.openxmlformats.org/officeDocument/2006/relationships/handoutMaster" Target="/ppt/handoutMasters/handoutMaster11.xml" Id="rId37" /><Relationship Type="http://schemas.openxmlformats.org/officeDocument/2006/relationships/theme" Target="/ppt/theme/theme12.xml" Id="rId40" /><Relationship Type="http://schemas.openxmlformats.org/officeDocument/2006/relationships/slide" Target="/ppt/slides/slide12.xml" Id="rId5" /><Relationship Type="http://schemas.openxmlformats.org/officeDocument/2006/relationships/slide" Target="/ppt/slides/slide1120.xml" Id="rId15" /><Relationship Type="http://schemas.openxmlformats.org/officeDocument/2006/relationships/slide" Target="/ppt/slides/slide1910.xml" Id="rId23" /><Relationship Type="http://schemas.openxmlformats.org/officeDocument/2006/relationships/slide" Target="/ppt/slides/slide247.xml" Id="rId28" /><Relationship Type="http://schemas.openxmlformats.org/officeDocument/2006/relationships/notesMaster" Target="/ppt/notesMasters/notesMaster11.xml" Id="rId36" /><Relationship Type="http://schemas.openxmlformats.org/officeDocument/2006/relationships/slide" Target="/ppt/slides/slide614.xml" Id="rId10" /><Relationship Type="http://schemas.openxmlformats.org/officeDocument/2006/relationships/slide" Target="/ppt/slides/slide153.xml" Id="rId19" /><Relationship Type="http://schemas.openxmlformats.org/officeDocument/2006/relationships/slide" Target="/ppt/slides/slide2719.xml" Id="rId31" /><Relationship Type="http://schemas.openxmlformats.org/officeDocument/2006/relationships/slideMaster" Target="/ppt/slideMasters/slideMaster11.xml" Id="rId4" /><Relationship Type="http://schemas.openxmlformats.org/officeDocument/2006/relationships/slide" Target="/ppt/slides/slide517.xml" Id="rId9" /><Relationship Type="http://schemas.openxmlformats.org/officeDocument/2006/relationships/slide" Target="/ppt/slides/slide1023.xml" Id="rId14" /><Relationship Type="http://schemas.openxmlformats.org/officeDocument/2006/relationships/slide" Target="/ppt/slides/slide1812.xml" Id="rId22" /><Relationship Type="http://schemas.openxmlformats.org/officeDocument/2006/relationships/slide" Target="/ppt/slides/slide2313.xml" Id="rId27" /><Relationship Type="http://schemas.openxmlformats.org/officeDocument/2006/relationships/slide" Target="/ppt/slides/slide2630.xml" Id="rId30" /><Relationship Type="http://schemas.openxmlformats.org/officeDocument/2006/relationships/slide" Target="/ppt/slides/slide3126.xml" Id="rId35" /><Relationship Type="http://schemas.openxmlformats.org/officeDocument/2006/relationships/slide" Target="/ppt/slides/slide422.xml" Id="rId8" /><Relationship Type="http://schemas.openxmlformats.org/officeDocument/2006/relationships/customXml" Target="/customXml/item33.xml" Id="rId3" /><Relationship Type="http://schemas.openxmlformats.org/officeDocument/2006/relationships/slide" Target="/ppt/slides/slide831.xml" Id="rId12" /><Relationship Type="http://schemas.openxmlformats.org/officeDocument/2006/relationships/slide" Target="/ppt/slides/slide139.xml" Id="rId17" /><Relationship Type="http://schemas.openxmlformats.org/officeDocument/2006/relationships/slide" Target="/ppt/slides/slide214.xml" Id="rId25" /><Relationship Type="http://schemas.openxmlformats.org/officeDocument/2006/relationships/slide" Target="/ppt/slides/slide2911.xml" Id="rId33" /><Relationship Type="http://schemas.openxmlformats.org/officeDocument/2006/relationships/presProps" Target="/ppt/presProps.xml" Id="rId38" /></Relationships>
</file>

<file path=ppt/handoutMasters/_rels/handoutMaster11.xml.rels>&#65279;<?xml version="1.0" encoding="utf-8"?><Relationships xmlns="http://schemas.openxmlformats.org/package/2006/relationships"><Relationship Type="http://schemas.openxmlformats.org/officeDocument/2006/relationships/theme" Target="/ppt/theme/theme33.xml" Id="rId1" /></Relationships>
</file>

<file path=ppt/handoutMasters/handoutMaster1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DA9F0D0-1579-4AEE-8B5B-D1C94CE0079D}" type="datetime1">
              <a:rPr lang="de-DE" smtClean="0"/>
              <a:t>08.09.2021</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A438575-B761-4121-A7E4-457BB626566A}" type="slidenum">
              <a:rPr lang="de-DE" smtClean="0"/>
              <a:t>‹Nr.›</a:t>
            </a:fld>
            <a:endParaRPr lang="de-DE"/>
          </a:p>
        </p:txBody>
      </p:sp>
    </p:spTree>
    <p:extLst>
      <p:ext uri="{BB962C8B-B14F-4D97-AF65-F5344CB8AC3E}">
        <p14:creationId xmlns:p14="http://schemas.microsoft.com/office/powerpoint/2010/main" val="623964652"/>
      </p:ext>
    </p:extLst>
  </p:cSld>
  <p:clrMap bg1="lt1" tx1="dk1" bg2="lt2" tx2="dk2" accent1="accent1" accent2="accent2" accent3="accent3" accent4="accent4" accent5="accent5" accent6="accent6" hlink="hlink" folHlink="folHlink"/>
  <p:hf hdr="0" ftr="0" dt="0"/>
</p:handoutMaster>
</file>

<file path=ppt/notesMasters/_rels/notesMaster11.xml.rels>&#65279;<?xml version="1.0" encoding="utf-8"?><Relationships xmlns="http://schemas.openxmlformats.org/package/2006/relationships"><Relationship Type="http://schemas.openxmlformats.org/officeDocument/2006/relationships/theme" Target="/ppt/theme/theme21.xml" Id="rId1" /></Relationships>
</file>

<file path=ppt/notesMasters/notesMaster1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noProof="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5C64AA-F5D1-4181-92AB-FE23E7045322}" type="datetime1">
              <a:rPr lang="de-DE" smtClean="0"/>
              <a:pPr/>
              <a:t>08.09.2021</a:t>
            </a:fld>
            <a:endParaRPr lang="de-DE"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de-DE" noProof="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de-DE" noProof="0"/>
              <a:t>Textmasterformat durch Klicken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noProof="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54BA502-DDEA-4552-B72A-9C62FF6620C8}" type="slidenum">
              <a:rPr lang="de-DE" noProof="0" smtClean="0"/>
              <a:t>‹Nr.›</a:t>
            </a:fld>
            <a:endParaRPr lang="de-DE" noProof="0"/>
          </a:p>
        </p:txBody>
      </p:sp>
    </p:spTree>
    <p:extLst>
      <p:ext uri="{BB962C8B-B14F-4D97-AF65-F5344CB8AC3E}">
        <p14:creationId xmlns:p14="http://schemas.microsoft.com/office/powerpoint/2010/main" val="21521340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023.xml.rels>&#65279;<?xml version="1.0" encoding="utf-8"?><Relationships xmlns="http://schemas.openxmlformats.org/package/2006/relationships"><Relationship Type="http://schemas.openxmlformats.org/officeDocument/2006/relationships/slide" Target="/ppt/slides/slide1023.xml" Id="rId2" /><Relationship Type="http://schemas.openxmlformats.org/officeDocument/2006/relationships/notesMaster" Target="/ppt/notesMasters/notesMaster11.xml" Id="rId1" /></Relationships>
</file>

<file path=ppt/notesSlides/_rels/notesSlide111.xml.rels>&#65279;<?xml version="1.0" encoding="utf-8"?><Relationships xmlns="http://schemas.openxmlformats.org/package/2006/relationships"><Relationship Type="http://schemas.openxmlformats.org/officeDocument/2006/relationships/slide" Target="/ppt/slides/slide12.xml" Id="rId2" /><Relationship Type="http://schemas.openxmlformats.org/officeDocument/2006/relationships/notesMaster" Target="/ppt/notesMasters/notesMaster11.xml" Id="rId1" /></Relationships>
</file>

<file path=ppt/notesSlides/_rels/notesSlide1120.xml.rels>&#65279;<?xml version="1.0" encoding="utf-8"?><Relationships xmlns="http://schemas.openxmlformats.org/package/2006/relationships"><Relationship Type="http://schemas.openxmlformats.org/officeDocument/2006/relationships/slide" Target="/ppt/slides/slide1120.xml" Id="rId2" /><Relationship Type="http://schemas.openxmlformats.org/officeDocument/2006/relationships/notesMaster" Target="/ppt/notesMasters/notesMaster11.xml" Id="rId1" /></Relationships>
</file>

<file path=ppt/notesSlides/_rels/notesSlide1215.xml.rels>&#65279;<?xml version="1.0" encoding="utf-8"?><Relationships xmlns="http://schemas.openxmlformats.org/package/2006/relationships"><Relationship Type="http://schemas.openxmlformats.org/officeDocument/2006/relationships/slide" Target="/ppt/slides/slide1215.xml" Id="rId2" /><Relationship Type="http://schemas.openxmlformats.org/officeDocument/2006/relationships/notesMaster" Target="/ppt/notesMasters/notesMaster11.xml" Id="rId1" /></Relationships>
</file>

<file path=ppt/notesSlides/_rels/notesSlide138.xml.rels>&#65279;<?xml version="1.0" encoding="utf-8"?><Relationships xmlns="http://schemas.openxmlformats.org/package/2006/relationships"><Relationship Type="http://schemas.openxmlformats.org/officeDocument/2006/relationships/slide" Target="/ppt/slides/slide139.xml" Id="rId2" /><Relationship Type="http://schemas.openxmlformats.org/officeDocument/2006/relationships/notesMaster" Target="/ppt/notesMasters/notesMaster11.xml" Id="rId1" /></Relationships>
</file>

<file path=ppt/notesSlides/_rels/notesSlide1427.xml.rels>&#65279;<?xml version="1.0" encoding="utf-8"?><Relationships xmlns="http://schemas.openxmlformats.org/package/2006/relationships"><Relationship Type="http://schemas.openxmlformats.org/officeDocument/2006/relationships/slide" Target="/ppt/slides/slide1427.xml" Id="rId2" /><Relationship Type="http://schemas.openxmlformats.org/officeDocument/2006/relationships/notesMaster" Target="/ppt/notesMasters/notesMaster11.xml" Id="rId1" /></Relationships>
</file>

<file path=ppt/notesSlides/_rels/notesSlide152.xml.rels>&#65279;<?xml version="1.0" encoding="utf-8"?><Relationships xmlns="http://schemas.openxmlformats.org/package/2006/relationships"><Relationship Type="http://schemas.openxmlformats.org/officeDocument/2006/relationships/slide" Target="/ppt/slides/slide153.xml" Id="rId2" /><Relationship Type="http://schemas.openxmlformats.org/officeDocument/2006/relationships/notesMaster" Target="/ppt/notesMasters/notesMaster11.xml" Id="rId1" /></Relationships>
</file>

<file path=ppt/notesSlides/_rels/notesSlide1624.xml.rels>&#65279;<?xml version="1.0" encoding="utf-8"?><Relationships xmlns="http://schemas.openxmlformats.org/package/2006/relationships"><Relationship Type="http://schemas.openxmlformats.org/officeDocument/2006/relationships/slide" Target="/ppt/slides/slide1624.xml" Id="rId2" /><Relationship Type="http://schemas.openxmlformats.org/officeDocument/2006/relationships/notesMaster" Target="/ppt/notesMasters/notesMaster11.xml" Id="rId1" /></Relationships>
</file>

<file path=ppt/notesSlides/_rels/notesSlide1718.xml.rels>&#65279;<?xml version="1.0" encoding="utf-8"?><Relationships xmlns="http://schemas.openxmlformats.org/package/2006/relationships"><Relationship Type="http://schemas.openxmlformats.org/officeDocument/2006/relationships/slide" Target="/ppt/slides/slide1718.xml" Id="rId2" /><Relationship Type="http://schemas.openxmlformats.org/officeDocument/2006/relationships/notesMaster" Target="/ppt/notesMasters/notesMaster11.xml" Id="rId1" /></Relationships>
</file>

<file path=ppt/notesSlides/_rels/notesSlide1812.xml.rels>&#65279;<?xml version="1.0" encoding="utf-8"?><Relationships xmlns="http://schemas.openxmlformats.org/package/2006/relationships"><Relationship Type="http://schemas.openxmlformats.org/officeDocument/2006/relationships/slide" Target="/ppt/slides/slide1812.xml" Id="rId2" /><Relationship Type="http://schemas.openxmlformats.org/officeDocument/2006/relationships/notesMaster" Target="/ppt/notesMasters/notesMaster11.xml" Id="rId1" /></Relationships>
</file>

<file path=ppt/notesSlides/_rels/notesSlide199.xml.rels>&#65279;<?xml version="1.0" encoding="utf-8"?><Relationships xmlns="http://schemas.openxmlformats.org/package/2006/relationships"><Relationship Type="http://schemas.openxmlformats.org/officeDocument/2006/relationships/slide" Target="/ppt/slides/slide1910.xml" Id="rId2" /><Relationship Type="http://schemas.openxmlformats.org/officeDocument/2006/relationships/notesMaster" Target="/ppt/notesMasters/notesMaster11.xml" Id="rId1" /></Relationships>
</file>

<file path=ppt/notesSlides/_rels/notesSlide2029.xml.rels>&#65279;<?xml version="1.0" encoding="utf-8"?><Relationships xmlns="http://schemas.openxmlformats.org/package/2006/relationships"><Relationship Type="http://schemas.openxmlformats.org/officeDocument/2006/relationships/slide" Target="/ppt/slides/slide2029.xml" Id="rId2" /><Relationship Type="http://schemas.openxmlformats.org/officeDocument/2006/relationships/notesMaster" Target="/ppt/notesMasters/notesMaster11.xml" Id="rId1" /></Relationships>
</file>

<file path=ppt/notesSlides/_rels/notesSlide213.xml.rels>&#65279;<?xml version="1.0" encoding="utf-8"?><Relationships xmlns="http://schemas.openxmlformats.org/package/2006/relationships"><Relationship Type="http://schemas.openxmlformats.org/officeDocument/2006/relationships/slide" Target="/ppt/slides/slide214.xml" Id="rId2" /><Relationship Type="http://schemas.openxmlformats.org/officeDocument/2006/relationships/notesMaster" Target="/ppt/notesMasters/notesMaster11.xml" Id="rId1" /></Relationships>
</file>

<file path=ppt/notesSlides/_rels/notesSlide2221.xml.rels>&#65279;<?xml version="1.0" encoding="utf-8"?><Relationships xmlns="http://schemas.openxmlformats.org/package/2006/relationships"><Relationship Type="http://schemas.openxmlformats.org/officeDocument/2006/relationships/slide" Target="/ppt/slides/slide2221.xml" Id="rId2" /><Relationship Type="http://schemas.openxmlformats.org/officeDocument/2006/relationships/notesMaster" Target="/ppt/notesMasters/notesMaster11.xml" Id="rId1" /></Relationships>
</file>

<file path=ppt/notesSlides/_rels/notesSlide228.xml.rels>&#65279;<?xml version="1.0" encoding="utf-8"?><Relationships xmlns="http://schemas.openxmlformats.org/package/2006/relationships"><Relationship Type="http://schemas.openxmlformats.org/officeDocument/2006/relationships/slide" Target="/ppt/slides/slide228.xml" Id="rId2" /><Relationship Type="http://schemas.openxmlformats.org/officeDocument/2006/relationships/notesMaster" Target="/ppt/notesMasters/notesMaster11.xml" Id="rId1" /></Relationships>
</file>

<file path=ppt/notesSlides/_rels/notesSlide2313.xml.rels>&#65279;<?xml version="1.0" encoding="utf-8"?><Relationships xmlns="http://schemas.openxmlformats.org/package/2006/relationships"><Relationship Type="http://schemas.openxmlformats.org/officeDocument/2006/relationships/slide" Target="/ppt/slides/slide2313.xml" Id="rId2" /><Relationship Type="http://schemas.openxmlformats.org/officeDocument/2006/relationships/notesMaster" Target="/ppt/notesMasters/notesMaster11.xml" Id="rId1" /></Relationships>
</file>

<file path=ppt/notesSlides/_rels/notesSlide246.xml.rels>&#65279;<?xml version="1.0" encoding="utf-8"?><Relationships xmlns="http://schemas.openxmlformats.org/package/2006/relationships"><Relationship Type="http://schemas.openxmlformats.org/officeDocument/2006/relationships/slide" Target="/ppt/slides/slide247.xml" Id="rId2" /><Relationship Type="http://schemas.openxmlformats.org/officeDocument/2006/relationships/notesMaster" Target="/ppt/notesMasters/notesMaster11.xml" Id="rId1" /></Relationships>
</file>

<file path=ppt/notesSlides/_rels/notesSlide2525.xml.rels>&#65279;<?xml version="1.0" encoding="utf-8"?><Relationships xmlns="http://schemas.openxmlformats.org/package/2006/relationships"><Relationship Type="http://schemas.openxmlformats.org/officeDocument/2006/relationships/slide" Target="/ppt/slides/slide2525.xml" Id="rId2" /><Relationship Type="http://schemas.openxmlformats.org/officeDocument/2006/relationships/notesMaster" Target="/ppt/notesMasters/notesMaster11.xml" Id="rId1" /></Relationships>
</file>

<file path=ppt/notesSlides/_rels/notesSlide2630.xml.rels>&#65279;<?xml version="1.0" encoding="utf-8"?><Relationships xmlns="http://schemas.openxmlformats.org/package/2006/relationships"><Relationship Type="http://schemas.openxmlformats.org/officeDocument/2006/relationships/slide" Target="/ppt/slides/slide2630.xml" Id="rId2" /><Relationship Type="http://schemas.openxmlformats.org/officeDocument/2006/relationships/notesMaster" Target="/ppt/notesMasters/notesMaster11.xml" Id="rId1" /></Relationships>
</file>

<file path=ppt/notesSlides/_rels/notesSlide2719.xml.rels>&#65279;<?xml version="1.0" encoding="utf-8"?><Relationships xmlns="http://schemas.openxmlformats.org/package/2006/relationships"><Relationship Type="http://schemas.openxmlformats.org/officeDocument/2006/relationships/slide" Target="/ppt/slides/slide2719.xml" Id="rId2" /><Relationship Type="http://schemas.openxmlformats.org/officeDocument/2006/relationships/notesMaster" Target="/ppt/notesMasters/notesMaster11.xml" Id="rId1" /></Relationships>
</file>

<file path=ppt/notesSlides/_rels/notesSlide2816.xml.rels>&#65279;<?xml version="1.0" encoding="utf-8"?><Relationships xmlns="http://schemas.openxmlformats.org/package/2006/relationships"><Relationship Type="http://schemas.openxmlformats.org/officeDocument/2006/relationships/slide" Target="/ppt/slides/slide2816.xml" Id="rId2" /><Relationship Type="http://schemas.openxmlformats.org/officeDocument/2006/relationships/notesMaster" Target="/ppt/notesMasters/notesMaster11.xml" Id="rId1" /></Relationships>
</file>

<file path=ppt/notesSlides/_rels/notesSlide2910.xml.rels>&#65279;<?xml version="1.0" encoding="utf-8"?><Relationships xmlns="http://schemas.openxmlformats.org/package/2006/relationships"><Relationship Type="http://schemas.openxmlformats.org/officeDocument/2006/relationships/slide" Target="/ppt/slides/slide2911.xml" Id="rId2" /><Relationship Type="http://schemas.openxmlformats.org/officeDocument/2006/relationships/notesMaster" Target="/ppt/notesMasters/notesMaster11.xml" Id="rId1" /></Relationships>
</file>

<file path=ppt/notesSlides/_rels/notesSlide304.xml.rels>&#65279;<?xml version="1.0" encoding="utf-8"?><Relationships xmlns="http://schemas.openxmlformats.org/package/2006/relationships"><Relationship Type="http://schemas.openxmlformats.org/officeDocument/2006/relationships/slide" Target="/ppt/slides/slide305.xml" Id="rId2" /><Relationship Type="http://schemas.openxmlformats.org/officeDocument/2006/relationships/notesMaster" Target="/ppt/notesMasters/notesMaster11.xml" Id="rId1" /></Relationships>
</file>

<file path=ppt/notesSlides/_rels/notesSlide3126.xml.rels>&#65279;<?xml version="1.0" encoding="utf-8"?><Relationships xmlns="http://schemas.openxmlformats.org/package/2006/relationships"><Relationship Type="http://schemas.openxmlformats.org/officeDocument/2006/relationships/slide" Target="/ppt/slides/slide3126.xml" Id="rId2" /><Relationship Type="http://schemas.openxmlformats.org/officeDocument/2006/relationships/notesMaster" Target="/ppt/notesMasters/notesMaster11.xml" Id="rId1" /></Relationships>
</file>

<file path=ppt/notesSlides/_rels/notesSlide35.xml.rels>&#65279;<?xml version="1.0" encoding="utf-8"?><Relationships xmlns="http://schemas.openxmlformats.org/package/2006/relationships"><Relationship Type="http://schemas.openxmlformats.org/officeDocument/2006/relationships/slide" Target="/ppt/slides/slide36.xml" Id="rId2" /><Relationship Type="http://schemas.openxmlformats.org/officeDocument/2006/relationships/notesMaster" Target="/ppt/notesMasters/notesMaster11.xml" Id="rId1" /></Relationships>
</file>

<file path=ppt/notesSlides/_rels/notesSlide422.xml.rels>&#65279;<?xml version="1.0" encoding="utf-8"?><Relationships xmlns="http://schemas.openxmlformats.org/package/2006/relationships"><Relationship Type="http://schemas.openxmlformats.org/officeDocument/2006/relationships/slide" Target="/ppt/slides/slide422.xml" Id="rId2" /><Relationship Type="http://schemas.openxmlformats.org/officeDocument/2006/relationships/notesMaster" Target="/ppt/notesMasters/notesMaster11.xml" Id="rId1" /></Relationships>
</file>

<file path=ppt/notesSlides/_rels/notesSlide517.xml.rels>&#65279;<?xml version="1.0" encoding="utf-8"?><Relationships xmlns="http://schemas.openxmlformats.org/package/2006/relationships"><Relationship Type="http://schemas.openxmlformats.org/officeDocument/2006/relationships/slide" Target="/ppt/slides/slide517.xml" Id="rId2" /><Relationship Type="http://schemas.openxmlformats.org/officeDocument/2006/relationships/notesMaster" Target="/ppt/notesMasters/notesMaster11.xml" Id="rId1" /></Relationships>
</file>

<file path=ppt/notesSlides/_rels/notesSlide614.xml.rels>&#65279;<?xml version="1.0" encoding="utf-8"?><Relationships xmlns="http://schemas.openxmlformats.org/package/2006/relationships"><Relationship Type="http://schemas.openxmlformats.org/officeDocument/2006/relationships/slide" Target="/ppt/slides/slide614.xml" Id="rId2" /><Relationship Type="http://schemas.openxmlformats.org/officeDocument/2006/relationships/notesMaster" Target="/ppt/notesMasters/notesMaster11.xml" Id="rId1" /></Relationships>
</file>

<file path=ppt/notesSlides/_rels/notesSlide77.xml.rels>&#65279;<?xml version="1.0" encoding="utf-8"?><Relationships xmlns="http://schemas.openxmlformats.org/package/2006/relationships"><Relationship Type="http://schemas.openxmlformats.org/officeDocument/2006/relationships/slide" Target="/ppt/slides/slide78.xml" Id="rId2" /><Relationship Type="http://schemas.openxmlformats.org/officeDocument/2006/relationships/notesMaster" Target="/ppt/notesMasters/notesMaster11.xml" Id="rId1" /></Relationships>
</file>

<file path=ppt/notesSlides/_rels/notesSlide831.xml.rels>&#65279;<?xml version="1.0" encoding="utf-8"?><Relationships xmlns="http://schemas.openxmlformats.org/package/2006/relationships"><Relationship Type="http://schemas.openxmlformats.org/officeDocument/2006/relationships/slide" Target="/ppt/slides/slide831.xml" Id="rId2" /><Relationship Type="http://schemas.openxmlformats.org/officeDocument/2006/relationships/notesMaster" Target="/ppt/notesMasters/notesMaster11.xml" Id="rId1" /></Relationships>
</file>

<file path=ppt/notesSlides/_rels/notesSlide91.xml.rels>&#65279;<?xml version="1.0" encoding="utf-8"?><Relationships xmlns="http://schemas.openxmlformats.org/package/2006/relationships"><Relationship Type="http://schemas.openxmlformats.org/officeDocument/2006/relationships/slide" Target="/ppt/slides/slide91.xml" Id="rId2" /><Relationship Type="http://schemas.openxmlformats.org/officeDocument/2006/relationships/notesMaster" Target="/ppt/notesMasters/notesMaster11.xml" Id="rId1" /></Relationships>
</file>

<file path=ppt/notesSlides/notesSlide10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10</a:t>
            </a:fld>
            <a:endParaRPr lang="de-DE"/>
          </a:p>
        </p:txBody>
      </p:sp>
    </p:spTree>
    <p:extLst>
      <p:ext uri="{BB962C8B-B14F-4D97-AF65-F5344CB8AC3E}">
        <p14:creationId xmlns:p14="http://schemas.microsoft.com/office/powerpoint/2010/main" val="125545971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r>
              <a:rPr lang="de-DE"/>
              <a:t>Sie können diesem Spielbrett eigene Kategorien und Punktwerte hinzufügen. Geben Sie Ihre Fragen und Antworten in die bereitgestellten Folien ein.</a:t>
            </a:r>
          </a:p>
          <a:p>
            <a:pPr rtl="0"/>
            <a:endParaRPr lang="de-DE"/>
          </a:p>
          <a:p>
            <a:pPr rtl="0"/>
            <a:r>
              <a:rPr lang="de-DE"/>
              <a:t>Wenn Sie sich in der Bildschirmpräsentationsansicht befinden, wählen Sie den unterstrichenen Text aus, um zu dieser Frage zu gelangen, und wählen Sie dann das rechte Dreieck aus, um die Antwort aufzudecken. Verwenden Sie das linke Dreieck, um zu dieser Spielbrettfolie zurückzukehren. </a:t>
            </a:r>
          </a:p>
        </p:txBody>
      </p:sp>
      <p:sp>
        <p:nvSpPr>
          <p:cNvPr id="4" name="Foliennummernplatzhalter 3"/>
          <p:cNvSpPr>
            <a:spLocks noGrp="1"/>
          </p:cNvSpPr>
          <p:nvPr>
            <p:ph type="sldNum" sz="quarter" idx="10"/>
          </p:nvPr>
        </p:nvSpPr>
        <p:spPr/>
        <p:txBody>
          <a:bodyPr rtlCol="0"/>
          <a:lstStyle/>
          <a:p>
            <a:pPr rtl="0"/>
            <a:fld id="{F54BA502-DDEA-4552-B72A-9C62FF6620C8}" type="slidenum">
              <a:rPr lang="de-DE" smtClean="0"/>
              <a:t>1</a:t>
            </a:fld>
            <a:endParaRPr lang="de-DE"/>
          </a:p>
        </p:txBody>
      </p:sp>
    </p:spTree>
    <p:extLst>
      <p:ext uri="{BB962C8B-B14F-4D97-AF65-F5344CB8AC3E}">
        <p14:creationId xmlns:p14="http://schemas.microsoft.com/office/powerpoint/2010/main" val="840197997"/>
      </p:ext>
    </p:extLst>
  </p:cSld>
  <p:clrMapOvr>
    <a:masterClrMapping/>
  </p:clrMapOvr>
</p:notes>
</file>

<file path=ppt/notesSlides/notesSlide1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11</a:t>
            </a:fld>
            <a:endParaRPr lang="de-DE"/>
          </a:p>
        </p:txBody>
      </p:sp>
    </p:spTree>
    <p:extLst>
      <p:ext uri="{BB962C8B-B14F-4D97-AF65-F5344CB8AC3E}">
        <p14:creationId xmlns:p14="http://schemas.microsoft.com/office/powerpoint/2010/main" val="1081866929"/>
      </p:ext>
    </p:extLst>
  </p:cSld>
  <p:clrMapOvr>
    <a:masterClrMapping/>
  </p:clrMapOvr>
</p:notes>
</file>

<file path=ppt/notesSlides/notesSlide12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12</a:t>
            </a:fld>
            <a:endParaRPr lang="de-DE"/>
          </a:p>
        </p:txBody>
      </p:sp>
    </p:spTree>
    <p:extLst>
      <p:ext uri="{BB962C8B-B14F-4D97-AF65-F5344CB8AC3E}">
        <p14:creationId xmlns:p14="http://schemas.microsoft.com/office/powerpoint/2010/main" val="1188849348"/>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13</a:t>
            </a:fld>
            <a:endParaRPr lang="de-DE"/>
          </a:p>
        </p:txBody>
      </p:sp>
    </p:spTree>
    <p:extLst>
      <p:ext uri="{BB962C8B-B14F-4D97-AF65-F5344CB8AC3E}">
        <p14:creationId xmlns:p14="http://schemas.microsoft.com/office/powerpoint/2010/main" val="1490501923"/>
      </p:ext>
    </p:extLst>
  </p:cSld>
  <p:clrMapOvr>
    <a:masterClrMapping/>
  </p:clrMapOvr>
</p:notes>
</file>

<file path=ppt/notesSlides/notesSlide14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14</a:t>
            </a:fld>
            <a:endParaRPr lang="de-DE"/>
          </a:p>
        </p:txBody>
      </p:sp>
    </p:spTree>
    <p:extLst>
      <p:ext uri="{BB962C8B-B14F-4D97-AF65-F5344CB8AC3E}">
        <p14:creationId xmlns:p14="http://schemas.microsoft.com/office/powerpoint/2010/main" val="410103664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15</a:t>
            </a:fld>
            <a:endParaRPr lang="de-DE"/>
          </a:p>
        </p:txBody>
      </p:sp>
    </p:spTree>
    <p:extLst>
      <p:ext uri="{BB962C8B-B14F-4D97-AF65-F5344CB8AC3E}">
        <p14:creationId xmlns:p14="http://schemas.microsoft.com/office/powerpoint/2010/main" val="3473385126"/>
      </p:ext>
    </p:extLst>
  </p:cSld>
  <p:clrMapOvr>
    <a:masterClrMapping/>
  </p:clrMapOvr>
</p:notes>
</file>

<file path=ppt/notesSlides/notesSlide16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16</a:t>
            </a:fld>
            <a:endParaRPr lang="de-DE"/>
          </a:p>
        </p:txBody>
      </p:sp>
    </p:spTree>
    <p:extLst>
      <p:ext uri="{BB962C8B-B14F-4D97-AF65-F5344CB8AC3E}">
        <p14:creationId xmlns:p14="http://schemas.microsoft.com/office/powerpoint/2010/main" val="877862214"/>
      </p:ext>
    </p:extLst>
  </p:cSld>
  <p:clrMapOvr>
    <a:masterClrMapping/>
  </p:clrMapOvr>
</p:notes>
</file>

<file path=ppt/notesSlides/notesSlide17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17</a:t>
            </a:fld>
            <a:endParaRPr lang="de-DE"/>
          </a:p>
        </p:txBody>
      </p:sp>
    </p:spTree>
    <p:extLst>
      <p:ext uri="{BB962C8B-B14F-4D97-AF65-F5344CB8AC3E}">
        <p14:creationId xmlns:p14="http://schemas.microsoft.com/office/powerpoint/2010/main" val="3429367412"/>
      </p:ext>
    </p:extLst>
  </p:cSld>
  <p:clrMapOvr>
    <a:masterClrMapping/>
  </p:clrMapOvr>
</p:notes>
</file>

<file path=ppt/notesSlides/notesSlide18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18</a:t>
            </a:fld>
            <a:endParaRPr lang="de-DE"/>
          </a:p>
        </p:txBody>
      </p:sp>
    </p:spTree>
    <p:extLst>
      <p:ext uri="{BB962C8B-B14F-4D97-AF65-F5344CB8AC3E}">
        <p14:creationId xmlns:p14="http://schemas.microsoft.com/office/powerpoint/2010/main" val="3396364382"/>
      </p:ext>
    </p:extLst>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19</a:t>
            </a:fld>
            <a:endParaRPr lang="de-DE"/>
          </a:p>
        </p:txBody>
      </p:sp>
    </p:spTree>
    <p:extLst>
      <p:ext uri="{BB962C8B-B14F-4D97-AF65-F5344CB8AC3E}">
        <p14:creationId xmlns:p14="http://schemas.microsoft.com/office/powerpoint/2010/main" val="3324782209"/>
      </p:ext>
    </p:extLst>
  </p:cSld>
  <p:clrMapOvr>
    <a:masterClrMapping/>
  </p:clrMapOvr>
</p:notes>
</file>

<file path=ppt/notesSlides/notesSlide20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20</a:t>
            </a:fld>
            <a:endParaRPr lang="de-DE"/>
          </a:p>
        </p:txBody>
      </p:sp>
    </p:spTree>
    <p:extLst>
      <p:ext uri="{BB962C8B-B14F-4D97-AF65-F5344CB8AC3E}">
        <p14:creationId xmlns:p14="http://schemas.microsoft.com/office/powerpoint/2010/main" val="464454121"/>
      </p:ext>
    </p:extLst>
  </p:cSld>
  <p:clrMapOvr>
    <a:masterClrMapping/>
  </p:clrMapOvr>
</p:notes>
</file>

<file path=ppt/notesSlides/notesSlide2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21</a:t>
            </a:fld>
            <a:endParaRPr lang="de-DE"/>
          </a:p>
        </p:txBody>
      </p:sp>
    </p:spTree>
    <p:extLst>
      <p:ext uri="{BB962C8B-B14F-4D97-AF65-F5344CB8AC3E}">
        <p14:creationId xmlns:p14="http://schemas.microsoft.com/office/powerpoint/2010/main" val="1989591765"/>
      </p:ext>
    </p:extLst>
  </p:cSld>
  <p:clrMapOvr>
    <a:masterClrMapping/>
  </p:clrMapOvr>
</p:notes>
</file>

<file path=ppt/notesSlides/notesSlide22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22</a:t>
            </a:fld>
            <a:endParaRPr lang="de-DE"/>
          </a:p>
        </p:txBody>
      </p:sp>
    </p:spTree>
    <p:extLst>
      <p:ext uri="{BB962C8B-B14F-4D97-AF65-F5344CB8AC3E}">
        <p14:creationId xmlns:p14="http://schemas.microsoft.com/office/powerpoint/2010/main" val="3802249350"/>
      </p:ext>
    </p:extLst>
  </p:cSld>
  <p:clrMapOvr>
    <a:masterClrMapping/>
  </p:clrMapOvr>
</p:notes>
</file>

<file path=ppt/notesSlides/notesSlide2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10"/>
          </p:nvPr>
        </p:nvSpPr>
        <p:spPr/>
        <p:txBody>
          <a:bodyPr rtlCol="0"/>
          <a:lstStyle/>
          <a:p>
            <a:pPr rtl="0"/>
            <a:fld id="{F54BA502-DDEA-4552-B72A-9C62FF6620C8}" type="slidenum">
              <a:rPr lang="de-DE" smtClean="0"/>
              <a:t>2</a:t>
            </a:fld>
            <a:endParaRPr lang="de-DE"/>
          </a:p>
        </p:txBody>
      </p:sp>
    </p:spTree>
    <p:extLst>
      <p:ext uri="{BB962C8B-B14F-4D97-AF65-F5344CB8AC3E}">
        <p14:creationId xmlns:p14="http://schemas.microsoft.com/office/powerpoint/2010/main" val="2009980291"/>
      </p:ext>
    </p:extLst>
  </p:cSld>
  <p:clrMapOvr>
    <a:masterClrMapping/>
  </p:clrMapOvr>
</p:notes>
</file>

<file path=ppt/notesSlides/notesSlide23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23</a:t>
            </a:fld>
            <a:endParaRPr lang="de-DE"/>
          </a:p>
        </p:txBody>
      </p:sp>
    </p:spTree>
    <p:extLst>
      <p:ext uri="{BB962C8B-B14F-4D97-AF65-F5344CB8AC3E}">
        <p14:creationId xmlns:p14="http://schemas.microsoft.com/office/powerpoint/2010/main" val="2481412737"/>
      </p:ext>
    </p:extLst>
  </p:cSld>
  <p:clrMapOvr>
    <a:masterClrMapping/>
  </p:clrMapOvr>
</p:notes>
</file>

<file path=ppt/notesSlides/notesSlide2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24</a:t>
            </a:fld>
            <a:endParaRPr lang="de-DE"/>
          </a:p>
        </p:txBody>
      </p:sp>
    </p:spTree>
    <p:extLst>
      <p:ext uri="{BB962C8B-B14F-4D97-AF65-F5344CB8AC3E}">
        <p14:creationId xmlns:p14="http://schemas.microsoft.com/office/powerpoint/2010/main" val="3740530191"/>
      </p:ext>
    </p:extLst>
  </p:cSld>
  <p:clrMapOvr>
    <a:masterClrMapping/>
  </p:clrMapOvr>
</p:notes>
</file>

<file path=ppt/notesSlides/notesSlide25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25</a:t>
            </a:fld>
            <a:endParaRPr lang="de-DE"/>
          </a:p>
        </p:txBody>
      </p:sp>
    </p:spTree>
    <p:extLst>
      <p:ext uri="{BB962C8B-B14F-4D97-AF65-F5344CB8AC3E}">
        <p14:creationId xmlns:p14="http://schemas.microsoft.com/office/powerpoint/2010/main" val="3137783029"/>
      </p:ext>
    </p:extLst>
  </p:cSld>
  <p:clrMapOvr>
    <a:masterClrMapping/>
  </p:clrMapOvr>
</p:notes>
</file>

<file path=ppt/notesSlides/notesSlide26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26</a:t>
            </a:fld>
            <a:endParaRPr lang="de-DE"/>
          </a:p>
        </p:txBody>
      </p:sp>
    </p:spTree>
    <p:extLst>
      <p:ext uri="{BB962C8B-B14F-4D97-AF65-F5344CB8AC3E}">
        <p14:creationId xmlns:p14="http://schemas.microsoft.com/office/powerpoint/2010/main" val="3239150276"/>
      </p:ext>
    </p:extLst>
  </p:cSld>
  <p:clrMapOvr>
    <a:masterClrMapping/>
  </p:clrMapOvr>
</p:notes>
</file>

<file path=ppt/notesSlides/notesSlide27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27</a:t>
            </a:fld>
            <a:endParaRPr lang="de-DE"/>
          </a:p>
        </p:txBody>
      </p:sp>
    </p:spTree>
    <p:extLst>
      <p:ext uri="{BB962C8B-B14F-4D97-AF65-F5344CB8AC3E}">
        <p14:creationId xmlns:p14="http://schemas.microsoft.com/office/powerpoint/2010/main" val="450908908"/>
      </p:ext>
    </p:extLst>
  </p:cSld>
  <p:clrMapOvr>
    <a:masterClrMapping/>
  </p:clrMapOvr>
</p:notes>
</file>

<file path=ppt/notesSlides/notesSlide28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28</a:t>
            </a:fld>
            <a:endParaRPr lang="de-DE"/>
          </a:p>
        </p:txBody>
      </p:sp>
    </p:spTree>
    <p:extLst>
      <p:ext uri="{BB962C8B-B14F-4D97-AF65-F5344CB8AC3E}">
        <p14:creationId xmlns:p14="http://schemas.microsoft.com/office/powerpoint/2010/main" val="1334816855"/>
      </p:ext>
    </p:extLst>
  </p:cSld>
  <p:clrMapOvr>
    <a:masterClrMapping/>
  </p:clrMapOvr>
</p:notes>
</file>

<file path=ppt/notesSlides/notesSlide29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29</a:t>
            </a:fld>
            <a:endParaRPr lang="de-DE"/>
          </a:p>
        </p:txBody>
      </p:sp>
    </p:spTree>
    <p:extLst>
      <p:ext uri="{BB962C8B-B14F-4D97-AF65-F5344CB8AC3E}">
        <p14:creationId xmlns:p14="http://schemas.microsoft.com/office/powerpoint/2010/main" val="1236613837"/>
      </p:ext>
    </p:extLst>
  </p:cSld>
  <p:clrMapOvr>
    <a:masterClrMapping/>
  </p:clrMapOvr>
</p:notes>
</file>

<file path=ppt/notesSlides/notesSlide3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30</a:t>
            </a:fld>
            <a:endParaRPr lang="de-DE"/>
          </a:p>
        </p:txBody>
      </p:sp>
    </p:spTree>
    <p:extLst>
      <p:ext uri="{BB962C8B-B14F-4D97-AF65-F5344CB8AC3E}">
        <p14:creationId xmlns:p14="http://schemas.microsoft.com/office/powerpoint/2010/main" val="3073533998"/>
      </p:ext>
    </p:extLst>
  </p:cSld>
  <p:clrMapOvr>
    <a:masterClrMapping/>
  </p:clrMapOvr>
</p:notes>
</file>

<file path=ppt/notesSlides/notesSlide3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31</a:t>
            </a:fld>
            <a:endParaRPr lang="de-DE"/>
          </a:p>
        </p:txBody>
      </p:sp>
    </p:spTree>
    <p:extLst>
      <p:ext uri="{BB962C8B-B14F-4D97-AF65-F5344CB8AC3E}">
        <p14:creationId xmlns:p14="http://schemas.microsoft.com/office/powerpoint/2010/main" val="7856233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r>
              <a:rPr lang="de-DE"/>
              <a:t>Geben Sie Ihre Fragen und Antworten in die Platzhalter ein. Sie können die Kategorie und den Punktwert unten zu Referenzzwecken hinzufügen.</a:t>
            </a:r>
          </a:p>
          <a:p>
            <a:pPr rtl="0"/>
            <a:endParaRPr lang="de-DE"/>
          </a:p>
          <a:p>
            <a:pPr rtl="0"/>
            <a:r>
              <a:rPr lang="de-DE"/>
              <a:t>Wenn Sie sich in der Bildschirmpräsentationsansicht befinden, wählen Sie das rechte Dreieck aus, um die Antwort aufzudecken. Wählen Sie das linke Dreieck aus, um zur Spielbrettfolie zurückzukehren. </a:t>
            </a:r>
          </a:p>
          <a:p>
            <a:pPr rtl="0"/>
            <a:endParaRPr lang="de-DE"/>
          </a:p>
        </p:txBody>
      </p:sp>
      <p:sp>
        <p:nvSpPr>
          <p:cNvPr id="4" name="Foliennummernplatzhalter 3"/>
          <p:cNvSpPr>
            <a:spLocks noGrp="1"/>
          </p:cNvSpPr>
          <p:nvPr>
            <p:ph type="sldNum" sz="quarter" idx="10"/>
          </p:nvPr>
        </p:nvSpPr>
        <p:spPr/>
        <p:txBody>
          <a:bodyPr rtlCol="0"/>
          <a:lstStyle/>
          <a:p>
            <a:pPr rtl="0"/>
            <a:fld id="{F54BA502-DDEA-4552-B72A-9C62FF6620C8}" type="slidenum">
              <a:rPr lang="de-DE" smtClean="0"/>
              <a:t>3</a:t>
            </a:fld>
            <a:endParaRPr lang="de-DE"/>
          </a:p>
        </p:txBody>
      </p:sp>
    </p:spTree>
    <p:extLst>
      <p:ext uri="{BB962C8B-B14F-4D97-AF65-F5344CB8AC3E}">
        <p14:creationId xmlns:p14="http://schemas.microsoft.com/office/powerpoint/2010/main" val="3419902039"/>
      </p:ext>
    </p:extLst>
  </p:cSld>
  <p:clrMapOvr>
    <a:masterClrMapping/>
  </p:clrMapOvr>
</p:notes>
</file>

<file path=ppt/notesSlides/notesSlide4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10"/>
          </p:nvPr>
        </p:nvSpPr>
        <p:spPr/>
        <p:txBody>
          <a:bodyPr rtlCol="0"/>
          <a:lstStyle/>
          <a:p>
            <a:pPr rtl="0"/>
            <a:fld id="{F54BA502-DDEA-4552-B72A-9C62FF6620C8}" type="slidenum">
              <a:rPr lang="de-DE" smtClean="0"/>
              <a:t>4</a:t>
            </a:fld>
            <a:endParaRPr lang="de-DE"/>
          </a:p>
        </p:txBody>
      </p:sp>
    </p:spTree>
    <p:extLst>
      <p:ext uri="{BB962C8B-B14F-4D97-AF65-F5344CB8AC3E}">
        <p14:creationId xmlns:p14="http://schemas.microsoft.com/office/powerpoint/2010/main" val="1911690593"/>
      </p:ext>
    </p:extLst>
  </p:cSld>
  <p:clrMapOvr>
    <a:masterClrMapping/>
  </p:clrMapOvr>
</p:notes>
</file>

<file path=ppt/notesSlides/notesSlide5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10"/>
          </p:nvPr>
        </p:nvSpPr>
        <p:spPr/>
        <p:txBody>
          <a:bodyPr rtlCol="0"/>
          <a:lstStyle/>
          <a:p>
            <a:pPr rtl="0"/>
            <a:fld id="{F54BA502-DDEA-4552-B72A-9C62FF6620C8}" type="slidenum">
              <a:rPr lang="de-DE" smtClean="0"/>
              <a:t>5</a:t>
            </a:fld>
            <a:endParaRPr lang="de-DE"/>
          </a:p>
        </p:txBody>
      </p:sp>
    </p:spTree>
    <p:extLst>
      <p:ext uri="{BB962C8B-B14F-4D97-AF65-F5344CB8AC3E}">
        <p14:creationId xmlns:p14="http://schemas.microsoft.com/office/powerpoint/2010/main" val="2233831686"/>
      </p:ext>
    </p:extLst>
  </p:cSld>
  <p:clrMapOvr>
    <a:masterClrMapping/>
  </p:clrMapOvr>
</p:notes>
</file>

<file path=ppt/notesSlides/notesSlide6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6</a:t>
            </a:fld>
            <a:endParaRPr lang="de-DE"/>
          </a:p>
        </p:txBody>
      </p:sp>
    </p:spTree>
    <p:extLst>
      <p:ext uri="{BB962C8B-B14F-4D97-AF65-F5344CB8AC3E}">
        <p14:creationId xmlns:p14="http://schemas.microsoft.com/office/powerpoint/2010/main" val="369463827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7</a:t>
            </a:fld>
            <a:endParaRPr lang="de-DE"/>
          </a:p>
        </p:txBody>
      </p:sp>
    </p:spTree>
    <p:extLst>
      <p:ext uri="{BB962C8B-B14F-4D97-AF65-F5344CB8AC3E}">
        <p14:creationId xmlns:p14="http://schemas.microsoft.com/office/powerpoint/2010/main" val="2436169526"/>
      </p:ext>
    </p:extLst>
  </p:cSld>
  <p:clrMapOvr>
    <a:masterClrMapping/>
  </p:clrMapOvr>
</p:notes>
</file>

<file path=ppt/notesSlides/notesSlide8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8</a:t>
            </a:fld>
            <a:endParaRPr lang="de-DE"/>
          </a:p>
        </p:txBody>
      </p:sp>
    </p:spTree>
    <p:extLst>
      <p:ext uri="{BB962C8B-B14F-4D97-AF65-F5344CB8AC3E}">
        <p14:creationId xmlns:p14="http://schemas.microsoft.com/office/powerpoint/2010/main" val="2068946893"/>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endParaRPr lang="de-DE"/>
          </a:p>
        </p:txBody>
      </p:sp>
      <p:sp>
        <p:nvSpPr>
          <p:cNvPr id="4" name="Foliennummernplatzhalter 3"/>
          <p:cNvSpPr>
            <a:spLocks noGrp="1"/>
          </p:cNvSpPr>
          <p:nvPr>
            <p:ph type="sldNum" sz="quarter" idx="5"/>
          </p:nvPr>
        </p:nvSpPr>
        <p:spPr/>
        <p:txBody>
          <a:bodyPr rtlCol="0"/>
          <a:lstStyle/>
          <a:p>
            <a:pPr rtl="0"/>
            <a:fld id="{F54BA502-DDEA-4552-B72A-9C62FF6620C8}" type="slidenum">
              <a:rPr lang="de-DE" smtClean="0"/>
              <a:t>9</a:t>
            </a:fld>
            <a:endParaRPr lang="de-DE"/>
          </a:p>
        </p:txBody>
      </p:sp>
    </p:spTree>
    <p:extLst>
      <p:ext uri="{BB962C8B-B14F-4D97-AF65-F5344CB8AC3E}">
        <p14:creationId xmlns:p14="http://schemas.microsoft.com/office/powerpoint/2010/main" val="205899507"/>
      </p:ext>
    </p:extLst>
  </p:cSld>
  <p:clrMapOvr>
    <a:masterClrMapping/>
  </p:clrMapOvr>
</p:notes>
</file>

<file path=ppt/slideLayouts/_rels/slideLayout12.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21.xml.rels>&#65279;<?xml version="1.0" encoding="utf-8"?><Relationships xmlns="http://schemas.openxmlformats.org/package/2006/relationships"><Relationship Type="http://schemas.openxmlformats.org/officeDocument/2006/relationships/slide" Target="/ppt/slides/slide12.xml" Id="rId2" /><Relationship Type="http://schemas.openxmlformats.org/officeDocument/2006/relationships/slideMaster" Target="/ppt/slideMasters/slideMaster11.xml" Id="rId1" /></Relationships>
</file>

<file path=ppt/slideLayouts/_rels/slideLayout33.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pielbrett">
    <p:spTree>
      <p:nvGrpSpPr>
        <p:cNvPr id="1" name=""/>
        <p:cNvGrpSpPr/>
        <p:nvPr/>
      </p:nvGrpSpPr>
      <p:grpSpPr>
        <a:xfrm>
          <a:off x="0" y="0"/>
          <a:ext cx="0" cy="0"/>
          <a:chOff x="0" y="0"/>
          <a:chExt cx="0" cy="0"/>
        </a:xfrm>
      </p:grpSpPr>
      <p:sp>
        <p:nvSpPr>
          <p:cNvPr id="5" name="Textplatzhalter 7"/>
          <p:cNvSpPr>
            <a:spLocks noGrp="1"/>
          </p:cNvSpPr>
          <p:nvPr>
            <p:ph type="body" sz="quarter" idx="13" hasCustomPrompt="1"/>
          </p:nvPr>
        </p:nvSpPr>
        <p:spPr>
          <a:xfrm>
            <a:off x="332703" y="357393"/>
            <a:ext cx="2099258" cy="914400"/>
          </a:xfrm>
          <a:solidFill>
            <a:schemeClr val="bg2">
              <a:lumMod val="60000"/>
              <a:lumOff val="40000"/>
            </a:schemeClr>
          </a:solidFill>
          <a:ln>
            <a:solidFill>
              <a:schemeClr val="bg2">
                <a:lumMod val="60000"/>
                <a:lumOff val="40000"/>
              </a:schemeClr>
            </a:solidFill>
          </a:ln>
        </p:spPr>
        <p:txBody>
          <a:bodyPr rtlCol="0" anchor="ctr">
            <a:noAutofit/>
          </a:bodyPr>
          <a:lstStyle>
            <a:lvl1pPr marL="0" indent="0" algn="ctr">
              <a:spcBef>
                <a:spcPts val="0"/>
              </a:spcBef>
              <a:buNone/>
              <a:defRPr sz="2400" baseline="0">
                <a:solidFill>
                  <a:schemeClr val="bg2">
                    <a:lumMod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Kategorie 1</a:t>
            </a:r>
          </a:p>
        </p:txBody>
      </p:sp>
      <p:sp>
        <p:nvSpPr>
          <p:cNvPr id="40" name="Textplatzhalter 7"/>
          <p:cNvSpPr>
            <a:spLocks noGrp="1"/>
          </p:cNvSpPr>
          <p:nvPr>
            <p:ph type="body" sz="quarter" idx="18" hasCustomPrompt="1"/>
          </p:nvPr>
        </p:nvSpPr>
        <p:spPr>
          <a:xfrm>
            <a:off x="332703" y="1516491"/>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45" name="Textplatzhalter 7"/>
          <p:cNvSpPr>
            <a:spLocks noGrp="1"/>
          </p:cNvSpPr>
          <p:nvPr>
            <p:ph type="body" sz="quarter" idx="23" hasCustomPrompt="1"/>
          </p:nvPr>
        </p:nvSpPr>
        <p:spPr>
          <a:xfrm>
            <a:off x="332703" y="2533920"/>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0" name="Textplatzhalter 7"/>
          <p:cNvSpPr>
            <a:spLocks noGrp="1"/>
          </p:cNvSpPr>
          <p:nvPr>
            <p:ph type="body" sz="quarter" idx="28" hasCustomPrompt="1"/>
          </p:nvPr>
        </p:nvSpPr>
        <p:spPr>
          <a:xfrm>
            <a:off x="332703" y="3551349"/>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5" name="Textplatzhalter 7"/>
          <p:cNvSpPr>
            <a:spLocks noGrp="1"/>
          </p:cNvSpPr>
          <p:nvPr>
            <p:ph type="body" sz="quarter" idx="33" hasCustomPrompt="1"/>
          </p:nvPr>
        </p:nvSpPr>
        <p:spPr>
          <a:xfrm>
            <a:off x="332703" y="4568778"/>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60" name="Textplatzhalter 7"/>
          <p:cNvSpPr>
            <a:spLocks noGrp="1"/>
          </p:cNvSpPr>
          <p:nvPr>
            <p:ph type="body" sz="quarter" idx="38" hasCustomPrompt="1"/>
          </p:nvPr>
        </p:nvSpPr>
        <p:spPr>
          <a:xfrm>
            <a:off x="332703" y="5586207"/>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36" name="Textplatzhalter 7"/>
          <p:cNvSpPr>
            <a:spLocks noGrp="1"/>
          </p:cNvSpPr>
          <p:nvPr>
            <p:ph type="body" sz="quarter" idx="14" hasCustomPrompt="1"/>
          </p:nvPr>
        </p:nvSpPr>
        <p:spPr>
          <a:xfrm>
            <a:off x="2689537" y="357393"/>
            <a:ext cx="2099258" cy="914400"/>
          </a:xfrm>
          <a:solidFill>
            <a:schemeClr val="bg2">
              <a:lumMod val="60000"/>
              <a:lumOff val="40000"/>
            </a:schemeClr>
          </a:solidFill>
          <a:ln>
            <a:solidFill>
              <a:schemeClr val="bg2">
                <a:lumMod val="60000"/>
                <a:lumOff val="40000"/>
              </a:schemeClr>
            </a:solidFill>
          </a:ln>
        </p:spPr>
        <p:txBody>
          <a:bodyPr rtlCol="0" anchor="ctr">
            <a:noAutofit/>
          </a:bodyPr>
          <a:lstStyle>
            <a:lvl1pPr marL="0" indent="0" algn="ctr">
              <a:spcBef>
                <a:spcPts val="0"/>
              </a:spcBef>
              <a:buNone/>
              <a:defRPr sz="2400" baseline="0">
                <a:solidFill>
                  <a:schemeClr val="bg2">
                    <a:lumMod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Kategorie 2</a:t>
            </a:r>
          </a:p>
        </p:txBody>
      </p:sp>
      <p:sp>
        <p:nvSpPr>
          <p:cNvPr id="41" name="Textplatzhalter 7"/>
          <p:cNvSpPr>
            <a:spLocks noGrp="1"/>
          </p:cNvSpPr>
          <p:nvPr>
            <p:ph type="body" sz="quarter" idx="19" hasCustomPrompt="1"/>
          </p:nvPr>
        </p:nvSpPr>
        <p:spPr>
          <a:xfrm>
            <a:off x="2689537" y="1516491"/>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46" name="Textplatzhalter 7"/>
          <p:cNvSpPr>
            <a:spLocks noGrp="1"/>
          </p:cNvSpPr>
          <p:nvPr>
            <p:ph type="body" sz="quarter" idx="24" hasCustomPrompt="1"/>
          </p:nvPr>
        </p:nvSpPr>
        <p:spPr>
          <a:xfrm>
            <a:off x="2689537" y="2533920"/>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1" name="Textplatzhalter 7"/>
          <p:cNvSpPr>
            <a:spLocks noGrp="1"/>
          </p:cNvSpPr>
          <p:nvPr>
            <p:ph type="body" sz="quarter" idx="29" hasCustomPrompt="1"/>
          </p:nvPr>
        </p:nvSpPr>
        <p:spPr>
          <a:xfrm>
            <a:off x="2689537" y="3551349"/>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6" name="Textplatzhalter 7"/>
          <p:cNvSpPr>
            <a:spLocks noGrp="1"/>
          </p:cNvSpPr>
          <p:nvPr>
            <p:ph type="body" sz="quarter" idx="34" hasCustomPrompt="1"/>
          </p:nvPr>
        </p:nvSpPr>
        <p:spPr>
          <a:xfrm>
            <a:off x="2689537" y="4568778"/>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61" name="Textplatzhalter 7"/>
          <p:cNvSpPr>
            <a:spLocks noGrp="1"/>
          </p:cNvSpPr>
          <p:nvPr>
            <p:ph type="body" sz="quarter" idx="39" hasCustomPrompt="1"/>
          </p:nvPr>
        </p:nvSpPr>
        <p:spPr>
          <a:xfrm>
            <a:off x="2689537" y="5586207"/>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37" name="Textplatzhalter 7"/>
          <p:cNvSpPr>
            <a:spLocks noGrp="1"/>
          </p:cNvSpPr>
          <p:nvPr>
            <p:ph type="body" sz="quarter" idx="15" hasCustomPrompt="1"/>
          </p:nvPr>
        </p:nvSpPr>
        <p:spPr>
          <a:xfrm>
            <a:off x="5046371" y="357393"/>
            <a:ext cx="2099258" cy="914400"/>
          </a:xfrm>
          <a:solidFill>
            <a:schemeClr val="bg2">
              <a:lumMod val="60000"/>
              <a:lumOff val="40000"/>
            </a:schemeClr>
          </a:solidFill>
          <a:ln>
            <a:solidFill>
              <a:schemeClr val="bg2">
                <a:lumMod val="60000"/>
                <a:lumOff val="40000"/>
              </a:schemeClr>
            </a:solidFill>
          </a:ln>
        </p:spPr>
        <p:txBody>
          <a:bodyPr rtlCol="0" anchor="ctr">
            <a:noAutofit/>
          </a:bodyPr>
          <a:lstStyle>
            <a:lvl1pPr marL="0" indent="0" algn="ctr">
              <a:spcBef>
                <a:spcPts val="0"/>
              </a:spcBef>
              <a:buNone/>
              <a:defRPr sz="2400" baseline="0">
                <a:solidFill>
                  <a:schemeClr val="bg2">
                    <a:lumMod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Kategorie 3</a:t>
            </a:r>
          </a:p>
        </p:txBody>
      </p:sp>
      <p:sp>
        <p:nvSpPr>
          <p:cNvPr id="42" name="Textplatzhalter 7"/>
          <p:cNvSpPr>
            <a:spLocks noGrp="1"/>
          </p:cNvSpPr>
          <p:nvPr>
            <p:ph type="body" sz="quarter" idx="20" hasCustomPrompt="1"/>
          </p:nvPr>
        </p:nvSpPr>
        <p:spPr>
          <a:xfrm>
            <a:off x="5046371" y="1516491"/>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47" name="Textplatzhalter 7"/>
          <p:cNvSpPr>
            <a:spLocks noGrp="1"/>
          </p:cNvSpPr>
          <p:nvPr>
            <p:ph type="body" sz="quarter" idx="25" hasCustomPrompt="1"/>
          </p:nvPr>
        </p:nvSpPr>
        <p:spPr>
          <a:xfrm>
            <a:off x="5046371" y="2533920"/>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2" name="Textplatzhalter 7"/>
          <p:cNvSpPr>
            <a:spLocks noGrp="1"/>
          </p:cNvSpPr>
          <p:nvPr>
            <p:ph type="body" sz="quarter" idx="30" hasCustomPrompt="1"/>
          </p:nvPr>
        </p:nvSpPr>
        <p:spPr>
          <a:xfrm>
            <a:off x="5046371" y="3551349"/>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7" name="Textplatzhalter 7"/>
          <p:cNvSpPr>
            <a:spLocks noGrp="1"/>
          </p:cNvSpPr>
          <p:nvPr>
            <p:ph type="body" sz="quarter" idx="35" hasCustomPrompt="1"/>
          </p:nvPr>
        </p:nvSpPr>
        <p:spPr>
          <a:xfrm>
            <a:off x="5046371" y="4568778"/>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62" name="Textplatzhalter 7"/>
          <p:cNvSpPr>
            <a:spLocks noGrp="1"/>
          </p:cNvSpPr>
          <p:nvPr>
            <p:ph type="body" sz="quarter" idx="40" hasCustomPrompt="1"/>
          </p:nvPr>
        </p:nvSpPr>
        <p:spPr>
          <a:xfrm>
            <a:off x="5046371" y="5586207"/>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38" name="Textplatzhalter 7"/>
          <p:cNvSpPr>
            <a:spLocks noGrp="1"/>
          </p:cNvSpPr>
          <p:nvPr>
            <p:ph type="body" sz="quarter" idx="16" hasCustomPrompt="1"/>
          </p:nvPr>
        </p:nvSpPr>
        <p:spPr>
          <a:xfrm>
            <a:off x="7403205" y="357393"/>
            <a:ext cx="2099258" cy="914400"/>
          </a:xfrm>
          <a:solidFill>
            <a:schemeClr val="bg2">
              <a:lumMod val="60000"/>
              <a:lumOff val="40000"/>
            </a:schemeClr>
          </a:solidFill>
          <a:ln>
            <a:solidFill>
              <a:schemeClr val="bg2">
                <a:lumMod val="60000"/>
                <a:lumOff val="40000"/>
              </a:schemeClr>
            </a:solidFill>
          </a:ln>
        </p:spPr>
        <p:txBody>
          <a:bodyPr rtlCol="0" anchor="ctr">
            <a:noAutofit/>
          </a:bodyPr>
          <a:lstStyle>
            <a:lvl1pPr marL="0" indent="0" algn="ctr">
              <a:spcBef>
                <a:spcPts val="0"/>
              </a:spcBef>
              <a:buNone/>
              <a:defRPr sz="2400" baseline="0">
                <a:solidFill>
                  <a:schemeClr val="bg2">
                    <a:lumMod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Kategorie 4</a:t>
            </a:r>
          </a:p>
        </p:txBody>
      </p:sp>
      <p:sp>
        <p:nvSpPr>
          <p:cNvPr id="43" name="Textplatzhalter 7"/>
          <p:cNvSpPr>
            <a:spLocks noGrp="1"/>
          </p:cNvSpPr>
          <p:nvPr>
            <p:ph type="body" sz="quarter" idx="21" hasCustomPrompt="1"/>
          </p:nvPr>
        </p:nvSpPr>
        <p:spPr>
          <a:xfrm>
            <a:off x="7403205" y="1516491"/>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48" name="Textplatzhalter 7"/>
          <p:cNvSpPr>
            <a:spLocks noGrp="1"/>
          </p:cNvSpPr>
          <p:nvPr>
            <p:ph type="body" sz="quarter" idx="26" hasCustomPrompt="1"/>
          </p:nvPr>
        </p:nvSpPr>
        <p:spPr>
          <a:xfrm>
            <a:off x="7403205" y="2533920"/>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3" name="Textplatzhalter 7"/>
          <p:cNvSpPr>
            <a:spLocks noGrp="1"/>
          </p:cNvSpPr>
          <p:nvPr>
            <p:ph type="body" sz="quarter" idx="31" hasCustomPrompt="1"/>
          </p:nvPr>
        </p:nvSpPr>
        <p:spPr>
          <a:xfrm>
            <a:off x="7403205" y="3551349"/>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8" name="Textplatzhalter 7"/>
          <p:cNvSpPr>
            <a:spLocks noGrp="1"/>
          </p:cNvSpPr>
          <p:nvPr>
            <p:ph type="body" sz="quarter" idx="36" hasCustomPrompt="1"/>
          </p:nvPr>
        </p:nvSpPr>
        <p:spPr>
          <a:xfrm>
            <a:off x="7403205" y="4568778"/>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63" name="Textplatzhalter 7"/>
          <p:cNvSpPr>
            <a:spLocks noGrp="1"/>
          </p:cNvSpPr>
          <p:nvPr>
            <p:ph type="body" sz="quarter" idx="41" hasCustomPrompt="1"/>
          </p:nvPr>
        </p:nvSpPr>
        <p:spPr>
          <a:xfrm>
            <a:off x="7403205" y="5586207"/>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39" name="Textplatzhalter 7"/>
          <p:cNvSpPr>
            <a:spLocks noGrp="1"/>
          </p:cNvSpPr>
          <p:nvPr>
            <p:ph type="body" sz="quarter" idx="17" hasCustomPrompt="1"/>
          </p:nvPr>
        </p:nvSpPr>
        <p:spPr>
          <a:xfrm>
            <a:off x="9760039" y="357393"/>
            <a:ext cx="2099258" cy="914400"/>
          </a:xfrm>
          <a:solidFill>
            <a:schemeClr val="bg2">
              <a:lumMod val="60000"/>
              <a:lumOff val="40000"/>
            </a:schemeClr>
          </a:solidFill>
          <a:ln>
            <a:solidFill>
              <a:schemeClr val="bg2">
                <a:lumMod val="60000"/>
                <a:lumOff val="40000"/>
              </a:schemeClr>
            </a:solidFill>
          </a:ln>
        </p:spPr>
        <p:txBody>
          <a:bodyPr rtlCol="0" anchor="ctr">
            <a:noAutofit/>
          </a:bodyPr>
          <a:lstStyle>
            <a:lvl1pPr marL="0" indent="0" algn="ctr">
              <a:spcBef>
                <a:spcPts val="0"/>
              </a:spcBef>
              <a:buNone/>
              <a:defRPr sz="2400" baseline="0">
                <a:solidFill>
                  <a:schemeClr val="bg2">
                    <a:lumMod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Kategorie 5</a:t>
            </a:r>
          </a:p>
        </p:txBody>
      </p:sp>
      <p:sp>
        <p:nvSpPr>
          <p:cNvPr id="44" name="Textplatzhalter 7"/>
          <p:cNvSpPr>
            <a:spLocks noGrp="1"/>
          </p:cNvSpPr>
          <p:nvPr>
            <p:ph type="body" sz="quarter" idx="22" hasCustomPrompt="1"/>
          </p:nvPr>
        </p:nvSpPr>
        <p:spPr>
          <a:xfrm>
            <a:off x="9760039" y="1516491"/>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49" name="Textplatzhalter 7"/>
          <p:cNvSpPr>
            <a:spLocks noGrp="1"/>
          </p:cNvSpPr>
          <p:nvPr>
            <p:ph type="body" sz="quarter" idx="27" hasCustomPrompt="1"/>
          </p:nvPr>
        </p:nvSpPr>
        <p:spPr>
          <a:xfrm>
            <a:off x="9760039" y="2533920"/>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4" name="Textplatzhalter 7"/>
          <p:cNvSpPr>
            <a:spLocks noGrp="1"/>
          </p:cNvSpPr>
          <p:nvPr>
            <p:ph type="body" sz="quarter" idx="32" hasCustomPrompt="1"/>
          </p:nvPr>
        </p:nvSpPr>
        <p:spPr>
          <a:xfrm>
            <a:off x="9760039" y="3551349"/>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59" name="Textplatzhalter 7"/>
          <p:cNvSpPr>
            <a:spLocks noGrp="1"/>
          </p:cNvSpPr>
          <p:nvPr>
            <p:ph type="body" sz="quarter" idx="37" hasCustomPrompt="1"/>
          </p:nvPr>
        </p:nvSpPr>
        <p:spPr>
          <a:xfrm>
            <a:off x="9760039" y="4568778"/>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64" name="Textplatzhalter 7"/>
          <p:cNvSpPr>
            <a:spLocks noGrp="1"/>
          </p:cNvSpPr>
          <p:nvPr>
            <p:ph type="body" sz="quarter" idx="42" hasCustomPrompt="1"/>
          </p:nvPr>
        </p:nvSpPr>
        <p:spPr>
          <a:xfrm>
            <a:off x="9760039" y="5586207"/>
            <a:ext cx="2099258" cy="914400"/>
          </a:xfrm>
          <a:solidFill>
            <a:schemeClr val="bg2">
              <a:lumMod val="50000"/>
            </a:schemeClr>
          </a:solidFill>
          <a:ln>
            <a:solidFill>
              <a:schemeClr val="bg2">
                <a:lumMod val="50000"/>
              </a:schemeClr>
            </a:solidFill>
          </a:ln>
        </p:spPr>
        <p:txBody>
          <a:bodyPr rtlCol="0"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Tree>
    <p:extLst>
      <p:ext uri="{BB962C8B-B14F-4D97-AF65-F5344CB8AC3E}">
        <p14:creationId xmlns:p14="http://schemas.microsoft.com/office/powerpoint/2010/main" val="38307606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 &amp; A">
    <p:bg>
      <p:bgPr>
        <a:solidFill>
          <a:schemeClr val="bg2"/>
        </a:solidFill>
        <a:effectLst/>
      </p:bgPr>
    </p:bg>
    <p:spTree>
      <p:nvGrpSpPr>
        <p:cNvPr id="1" name=""/>
        <p:cNvGrpSpPr/>
        <p:nvPr/>
      </p:nvGrpSpPr>
      <p:grpSpPr>
        <a:xfrm>
          <a:off x="0" y="0"/>
          <a:ext cx="0" cy="0"/>
          <a:chOff x="0" y="0"/>
          <a:chExt cx="0" cy="0"/>
        </a:xfrm>
      </p:grpSpPr>
      <p:sp>
        <p:nvSpPr>
          <p:cNvPr id="11" name="F"/>
          <p:cNvSpPr txBox="1"/>
          <p:nvPr userDrawn="1"/>
        </p:nvSpPr>
        <p:spPr>
          <a:xfrm>
            <a:off x="-311286" y="-74768"/>
            <a:ext cx="3171219" cy="3017903"/>
          </a:xfrm>
          <a:prstGeom prst="rect">
            <a:avLst/>
          </a:prstGeom>
          <a:noFill/>
        </p:spPr>
        <p:txBody>
          <a:bodyPr wrap="none" rtlCol="0">
            <a:prstTxWarp prst="textPlain">
              <a:avLst/>
            </a:prstTxWarp>
            <a:spAutoFit/>
          </a:bodyPr>
          <a:lstStyle/>
          <a:p>
            <a:pPr rtl="0"/>
            <a:r>
              <a:rPr lang="de-DE" sz="36000" noProof="0">
                <a:solidFill>
                  <a:schemeClr val="bg2">
                    <a:lumMod val="75000"/>
                  </a:schemeClr>
                </a:solidFill>
                <a:latin typeface="Corbel" panose="020B0503020204020204" pitchFamily="34" charset="0"/>
                <a:cs typeface="Arial" panose="020B0604020202020204" pitchFamily="34" charset="0"/>
              </a:rPr>
              <a:t>F</a:t>
            </a:r>
          </a:p>
        </p:txBody>
      </p:sp>
      <p:sp>
        <p:nvSpPr>
          <p:cNvPr id="15" name="A"/>
          <p:cNvSpPr txBox="1"/>
          <p:nvPr userDrawn="1"/>
        </p:nvSpPr>
        <p:spPr>
          <a:xfrm>
            <a:off x="-252919" y="2729132"/>
            <a:ext cx="3112852" cy="3022139"/>
          </a:xfrm>
          <a:prstGeom prst="rect">
            <a:avLst/>
          </a:prstGeom>
          <a:noFill/>
        </p:spPr>
        <p:txBody>
          <a:bodyPr wrap="none" rtlCol="0">
            <a:prstTxWarp prst="textPlain">
              <a:avLst/>
            </a:prstTxWarp>
            <a:spAutoFit/>
          </a:bodyPr>
          <a:lstStyle/>
          <a:p>
            <a:pPr rtl="0"/>
            <a:r>
              <a:rPr lang="de-DE" sz="36000" noProof="0">
                <a:solidFill>
                  <a:schemeClr val="bg2">
                    <a:lumMod val="75000"/>
                  </a:schemeClr>
                </a:solidFill>
                <a:latin typeface="Corbel" panose="020B0503020204020204" pitchFamily="34" charset="0"/>
                <a:cs typeface="Arial" panose="020B0604020202020204" pitchFamily="34" charset="0"/>
              </a:rPr>
              <a:t>A</a:t>
            </a:r>
          </a:p>
        </p:txBody>
      </p:sp>
      <p:sp>
        <p:nvSpPr>
          <p:cNvPr id="8" name="Frage"/>
          <p:cNvSpPr>
            <a:spLocks noGrp="1"/>
          </p:cNvSpPr>
          <p:nvPr>
            <p:ph type="body" sz="quarter" idx="13" hasCustomPrompt="1"/>
          </p:nvPr>
        </p:nvSpPr>
        <p:spPr>
          <a:xfrm>
            <a:off x="2754489" y="1112051"/>
            <a:ext cx="7972719" cy="1727501"/>
          </a:xfrm>
        </p:spPr>
        <p:txBody>
          <a:bodyPr rtlCol="0"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Frage hier hinzufügen. </a:t>
            </a:r>
          </a:p>
        </p:txBody>
      </p:sp>
      <p:sp>
        <p:nvSpPr>
          <p:cNvPr id="9" name="Antwort"/>
          <p:cNvSpPr>
            <a:spLocks noGrp="1"/>
          </p:cNvSpPr>
          <p:nvPr>
            <p:ph type="body" sz="quarter" idx="14" hasCustomPrompt="1"/>
          </p:nvPr>
        </p:nvSpPr>
        <p:spPr>
          <a:xfrm>
            <a:off x="2754489" y="3929975"/>
            <a:ext cx="7972719" cy="1643610"/>
          </a:xfrm>
        </p:spPr>
        <p:txBody>
          <a:bodyPr rtlCol="0"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Antwort hier hinzufügen. Verwenden Sie den Pfeil nach rechts im unteren Bereich, um die Antwort in der Bildschirmpräsentationsansicht aufzudecken.</a:t>
            </a:r>
          </a:p>
        </p:txBody>
      </p:sp>
      <p:sp>
        <p:nvSpPr>
          <p:cNvPr id="2" name="Rechteck 1"/>
          <p:cNvSpPr/>
          <p:nvPr userDrawn="1"/>
        </p:nvSpPr>
        <p:spPr bwMode="invGray">
          <a:xfrm>
            <a:off x="0" y="5749805"/>
            <a:ext cx="12192000" cy="110819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
        <p:nvSpPr>
          <p:cNvPr id="13" name="Punkte"/>
          <p:cNvSpPr>
            <a:spLocks noGrp="1"/>
          </p:cNvSpPr>
          <p:nvPr>
            <p:ph type="body" sz="quarter" idx="16" hasCustomPrompt="1"/>
          </p:nvPr>
        </p:nvSpPr>
        <p:spPr bwMode="auto">
          <a:xfrm>
            <a:off x="9109424" y="5900385"/>
            <a:ext cx="1897666" cy="781394"/>
          </a:xfrm>
        </p:spPr>
        <p:txBody>
          <a:bodyPr rtlCol="0" anchor="ctr">
            <a:noAutofit/>
          </a:bodyPr>
          <a:lstStyle>
            <a:lvl1pPr marL="0" indent="0" algn="r">
              <a:spcBef>
                <a:spcPts val="0"/>
              </a:spcBef>
              <a:buNone/>
              <a:defRPr sz="4800" baseline="0">
                <a:solidFill>
                  <a:schemeClr val="tx1">
                    <a:alpha val="50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rtl="0"/>
            <a:r>
              <a:rPr lang="de-DE" noProof="0"/>
              <a:t>Punkte</a:t>
            </a:r>
          </a:p>
        </p:txBody>
      </p:sp>
      <p:sp>
        <p:nvSpPr>
          <p:cNvPr id="10" name="Zurück zum Spielbrett">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de-DE" noProof="0">
              <a:solidFill>
                <a:schemeClr val="tx1"/>
              </a:solidFill>
            </a:endParaRPr>
          </a:p>
        </p:txBody>
      </p:sp>
      <p:sp>
        <p:nvSpPr>
          <p:cNvPr id="4" name="Kategorie"/>
          <p:cNvSpPr>
            <a:spLocks noGrp="1"/>
          </p:cNvSpPr>
          <p:nvPr>
            <p:ph type="title" hasCustomPrompt="1"/>
          </p:nvPr>
        </p:nvSpPr>
        <p:spPr bwMode="auto">
          <a:xfrm>
            <a:off x="1133588" y="5900384"/>
            <a:ext cx="7969542" cy="781394"/>
          </a:xfrm>
        </p:spPr>
        <p:txBody>
          <a:bodyPr rtlCol="0"/>
          <a:lstStyle>
            <a:lvl1pPr>
              <a:defRPr/>
            </a:lvl1pPr>
          </a:lstStyle>
          <a:p>
            <a:pPr rtl="0"/>
            <a:r>
              <a:rPr lang="de-DE" noProof="0"/>
              <a:t>Kategorie hier zu Referenzzwecken hinzufügen.</a:t>
            </a:r>
          </a:p>
        </p:txBody>
      </p:sp>
      <p:sp>
        <p:nvSpPr>
          <p:cNvPr id="14" name="Richtige Antwort aufdecken"/>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de-DE" noProof="0">
              <a:solidFill>
                <a:schemeClr val="tx1"/>
              </a:solidFill>
            </a:endParaRPr>
          </a:p>
        </p:txBody>
      </p:sp>
    </p:spTree>
    <p:extLst>
      <p:ext uri="{BB962C8B-B14F-4D97-AF65-F5344CB8AC3E}">
        <p14:creationId xmlns:p14="http://schemas.microsoft.com/office/powerpoint/2010/main" val="407098200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250"/>
                                        <p:tgtEl>
                                          <p:spTgt spid="9">
                                            <p:txEl>
                                              <p:pRg st="0" end="0"/>
                                            </p:txEl>
                                          </p:spTgt>
                                        </p:tgtEl>
                                      </p:cBhvr>
                                    </p:animEffect>
                                  </p:childTnLst>
                                </p:cTn>
                              </p:par>
                              <p:par>
                                <p:cTn id="8" presetID="24" presetClass="emph" presetSubtype="0" fill="hold" grpId="0" nodeType="withEffect">
                                  <p:stCondLst>
                                    <p:cond delay="0"/>
                                  </p:stCondLst>
                                  <p:childTnLst>
                                    <p:animClr clrSpc="hsl" dir="cw">
                                      <p:cBhvr override="childStyle">
                                        <p:cTn id="9" dur="250" fill="hold"/>
                                        <p:tgtEl>
                                          <p:spTgt spid="8">
                                            <p:txEl>
                                              <p:pRg st="0" end="0"/>
                                            </p:txEl>
                                          </p:spTgt>
                                        </p:tgtEl>
                                        <p:attrNameLst>
                                          <p:attrName>style.color</p:attrName>
                                        </p:attrNameLst>
                                      </p:cBhvr>
                                      <p:by>
                                        <p:hsl h="0" s="-12549" l="-25098"/>
                                      </p:by>
                                    </p:animClr>
                                    <p:animClr clrSpc="hsl" dir="cw">
                                      <p:cBhvr>
                                        <p:cTn id="10" dur="250" fill="hold"/>
                                        <p:tgtEl>
                                          <p:spTgt spid="8">
                                            <p:txEl>
                                              <p:pRg st="0" end="0"/>
                                            </p:txEl>
                                          </p:spTgt>
                                        </p:tgtEl>
                                        <p:attrNameLst>
                                          <p:attrName>fillcolor</p:attrName>
                                        </p:attrNameLst>
                                      </p:cBhvr>
                                      <p:by>
                                        <p:hsl h="0" s="-12549" l="-25098"/>
                                      </p:by>
                                    </p:animClr>
                                    <p:animClr clrSpc="hsl" dir="cw">
                                      <p:cBhvr>
                                        <p:cTn id="11" dur="250" fill="hold"/>
                                        <p:tgtEl>
                                          <p:spTgt spid="8">
                                            <p:txEl>
                                              <p:pRg st="0" end="0"/>
                                            </p:txEl>
                                          </p:spTgt>
                                        </p:tgtEl>
                                        <p:attrNameLst>
                                          <p:attrName>stroke.color</p:attrName>
                                        </p:attrNameLst>
                                      </p:cBhvr>
                                      <p:by>
                                        <p:hsl h="0" s="-12549" l="-25098"/>
                                      </p:by>
                                    </p:animClr>
                                    <p:set>
                                      <p:cBhvr>
                                        <p:cTn id="12" dur="250" fill="hold"/>
                                        <p:tgtEl>
                                          <p:spTgt spid="8">
                                            <p:txEl>
                                              <p:pRg st="0" end="0"/>
                                            </p:txEl>
                                          </p:spTgt>
                                        </p:tgtEl>
                                        <p:attrNameLst>
                                          <p:attrName>fill.type</p:attrName>
                                        </p:attrNameLst>
                                      </p:cBhvr>
                                      <p:to>
                                        <p:strVal val="solid"/>
                                      </p:to>
                                    </p:set>
                                  </p:childTnLst>
                                </p:cTn>
                              </p:par>
                            </p:childTnLst>
                          </p:cTn>
                        </p:par>
                      </p:childTnLst>
                    </p:cTn>
                  </p:par>
                </p:childTnLst>
              </p:cTn>
              <p:nextCondLst>
                <p:cond evt="onClick" delay="0">
                  <p:tgtEl>
                    <p:spTgt spid="14"/>
                  </p:tgtEl>
                </p:cond>
              </p:nextCondLst>
            </p:seq>
          </p:childTnLst>
        </p:cTn>
      </p:par>
    </p:tnLst>
    <p:bldLst>
      <p:bldP spid="8" grpId="0" build="p">
        <p:tmplLst>
          <p:tmpl lvl="1">
            <p:tnLst>
              <p:par>
                <p:cTn presetID="24" presetClass="emph" presetSubtype="0" fill="hold" nodeType="withEffect">
                  <p:stCondLst>
                    <p:cond delay="0"/>
                  </p:stCondLst>
                  <p:childTnLst>
                    <p:animClr clrSpc="hsl" dir="cw">
                      <p:cBhvr override="childStyle">
                        <p:cTn dur="250" fill="hold"/>
                        <p:tgtEl>
                          <p:spTgt spid="8"/>
                        </p:tgtEl>
                        <p:attrNameLst>
                          <p:attrName>style.color</p:attrName>
                        </p:attrNameLst>
                      </p:cBhvr>
                      <p:by>
                        <p:hsl h="0" s="-12549" l="-25098"/>
                      </p:by>
                    </p:animClr>
                    <p:animClr clrSpc="hsl" dir="cw">
                      <p:cBhvr>
                        <p:cTn dur="250" fill="hold"/>
                        <p:tgtEl>
                          <p:spTgt spid="8"/>
                        </p:tgtEl>
                        <p:attrNameLst>
                          <p:attrName>fillcolor</p:attrName>
                        </p:attrNameLst>
                      </p:cBhvr>
                      <p:by>
                        <p:hsl h="0" s="-12549" l="-25098"/>
                      </p:by>
                    </p:animClr>
                    <p:animClr clrSpc="hsl" dir="cw">
                      <p:cBhvr>
                        <p:cTn dur="250" fill="hold"/>
                        <p:tgtEl>
                          <p:spTgt spid="8"/>
                        </p:tgtEl>
                        <p:attrNameLst>
                          <p:attrName>stroke.color</p:attrName>
                        </p:attrNameLst>
                      </p:cBhvr>
                      <p:by>
                        <p:hsl h="0" s="-12549" l="-25098"/>
                      </p:by>
                    </p:animClr>
                    <p:set>
                      <p:cBhvr>
                        <p:cTn dur="250" fill="hold"/>
                        <p:tgtEl>
                          <p:spTgt spid="8"/>
                        </p:tgtEl>
                        <p:attrNameLst>
                          <p:attrName>fill.type</p:attrName>
                        </p:attrNameLst>
                      </p:cBhvr>
                      <p:to>
                        <p:strVal val="solid"/>
                      </p:to>
                    </p:set>
                  </p:childTnLst>
                </p:cTn>
              </p:par>
            </p:tnLst>
          </p:tmpl>
        </p:tmplLst>
      </p:bldP>
      <p:bldP spid="9" grpId="0" build="p">
        <p:tmplLst>
          <p:tmpl lvl="1">
            <p:tnLst>
              <p:par>
                <p:cTn presetID="10"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250"/>
                        <p:tgtEl>
                          <p:spTgt spid="9"/>
                        </p:tgtEl>
                      </p:cBhvr>
                    </p:animEffect>
                  </p:childTnLst>
                </p:cTn>
              </p:par>
            </p:tnLst>
          </p:tmpl>
        </p:tmplLst>
      </p:bldP>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rennlinie">
    <p:bg>
      <p:bgPr>
        <a:solidFill>
          <a:schemeClr val="bg2"/>
        </a:solidFill>
        <a:effectLst/>
      </p:bgPr>
    </p:bg>
    <p:spTree>
      <p:nvGrpSpPr>
        <p:cNvPr id="1" name=""/>
        <p:cNvGrpSpPr/>
        <p:nvPr/>
      </p:nvGrpSpPr>
      <p:grpSpPr>
        <a:xfrm>
          <a:off x="0" y="0"/>
          <a:ext cx="0" cy="0"/>
          <a:chOff x="0" y="0"/>
          <a:chExt cx="0" cy="0"/>
        </a:xfrm>
      </p:grpSpPr>
      <p:sp>
        <p:nvSpPr>
          <p:cNvPr id="2" name="Rechteck 1"/>
          <p:cNvSpPr/>
          <p:nvPr userDrawn="1"/>
        </p:nvSpPr>
        <p:spPr bwMode="invGray">
          <a:xfrm>
            <a:off x="0" y="3372365"/>
            <a:ext cx="12192000" cy="1874884"/>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a:p>
        </p:txBody>
      </p:sp>
      <p:sp>
        <p:nvSpPr>
          <p:cNvPr id="4" name="Titel 3"/>
          <p:cNvSpPr>
            <a:spLocks noGrp="1"/>
          </p:cNvSpPr>
          <p:nvPr>
            <p:ph type="title" hasCustomPrompt="1"/>
          </p:nvPr>
        </p:nvSpPr>
        <p:spPr>
          <a:xfrm>
            <a:off x="1133588" y="3522944"/>
            <a:ext cx="10828224" cy="1583628"/>
          </a:xfrm>
        </p:spPr>
        <p:txBody>
          <a:bodyPr rtlCol="0">
            <a:normAutofit/>
          </a:bodyPr>
          <a:lstStyle>
            <a:lvl1pPr>
              <a:defRPr sz="5400" baseline="0"/>
            </a:lvl1pPr>
          </a:lstStyle>
          <a:p>
            <a:pPr rtl="0"/>
            <a:r>
              <a:rPr lang="de-DE" noProof="0"/>
              <a:t>Trennlinienfolie</a:t>
            </a:r>
          </a:p>
        </p:txBody>
      </p:sp>
    </p:spTree>
    <p:extLst>
      <p:ext uri="{BB962C8B-B14F-4D97-AF65-F5344CB8AC3E}">
        <p14:creationId xmlns:p14="http://schemas.microsoft.com/office/powerpoint/2010/main" val="115712549"/>
      </p:ext>
    </p:extLst>
  </p:cSld>
  <p:clrMapOvr>
    <a:masterClrMapping/>
  </p:clrMapOvr>
</p:sldLayout>
</file>

<file path=ppt/slideMasters/_rels/slideMaster11.xml.rels>&#65279;<?xml version="1.0" encoding="utf-8"?><Relationships xmlns="http://schemas.openxmlformats.org/package/2006/relationships"><Relationship Type="http://schemas.openxmlformats.org/officeDocument/2006/relationships/slideLayout" Target="/ppt/slideLayouts/slideLayout33.xml" Id="rId3" /><Relationship Type="http://schemas.openxmlformats.org/officeDocument/2006/relationships/slideLayout" Target="/ppt/slideLayouts/slideLayout21.xml" Id="rId2" /><Relationship Type="http://schemas.openxmlformats.org/officeDocument/2006/relationships/slideLayout" Target="/ppt/slideLayouts/slideLayout12.xml" Id="rId1" /><Relationship Type="http://schemas.openxmlformats.org/officeDocument/2006/relationships/theme" Target="/ppt/theme/theme12.xml" Id="rId4" /></Relationships>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133588" y="5900384"/>
            <a:ext cx="7969542" cy="781394"/>
          </a:xfrm>
          <a:prstGeom prst="rect">
            <a:avLst/>
          </a:prstGeom>
        </p:spPr>
        <p:txBody>
          <a:bodyPr vert="horz" lIns="91440" tIns="45720" rIns="91440" bIns="45720" rtlCol="0" anchor="ctr">
            <a:normAutofit/>
          </a:bodyPr>
          <a:lstStyle/>
          <a:p>
            <a:pPr rtl="0"/>
            <a:r>
              <a:rPr lang="de-DE" noProof="0"/>
              <a:t>Titelmasterformat durch Klicken bearbeiten</a:t>
            </a:r>
          </a:p>
        </p:txBody>
      </p:sp>
      <p:sp>
        <p:nvSpPr>
          <p:cNvPr id="3" name="Textplatzhalter 2"/>
          <p:cNvSpPr>
            <a:spLocks noGrp="1"/>
          </p:cNvSpPr>
          <p:nvPr>
            <p:ph type="body" idx="1"/>
          </p:nvPr>
        </p:nvSpPr>
        <p:spPr>
          <a:xfrm>
            <a:off x="1133588" y="1825625"/>
            <a:ext cx="10220212" cy="4074759"/>
          </a:xfrm>
          <a:prstGeom prst="rect">
            <a:avLst/>
          </a:prstGeom>
        </p:spPr>
        <p:txBody>
          <a:bodyPr vert="horz" lIns="91440" tIns="45720" rIns="91440" bIns="45720" rtlCol="0">
            <a:normAutofit/>
          </a:bodyPr>
          <a:lstStyle/>
          <a:p>
            <a:pPr lvl="0" rtl="0"/>
            <a:r>
              <a:rPr lang="de-DE" noProof="0"/>
              <a:t>Textmasterformat durch Klicken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F5C75797-2D08-4579-B6BA-D09454796703}" type="datetime1">
              <a:rPr lang="de-DE" noProof="0" smtClean="0"/>
              <a:t>08.09.2021</a:t>
            </a:fld>
            <a:endParaRPr lang="de-DE" noProof="0"/>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de-DE" noProof="0"/>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A1BD9D6C-B21A-4AFF-BD71-9CA00C1F4281}" type="slidenum">
              <a:rPr lang="de-DE" noProof="0" smtClean="0"/>
              <a:t>‹Nr.›</a:t>
            </a:fld>
            <a:endParaRPr lang="de-DE" noProof="0"/>
          </a:p>
        </p:txBody>
      </p:sp>
    </p:spTree>
    <p:extLst>
      <p:ext uri="{BB962C8B-B14F-4D97-AF65-F5344CB8AC3E}">
        <p14:creationId xmlns:p14="http://schemas.microsoft.com/office/powerpoint/2010/main" val="4275971432"/>
      </p:ext>
    </p:extLst>
  </p:cSld>
  <p:clrMap bg1="dk1" tx1="lt1" bg2="dk2" tx2="lt2" accent1="accent1" accent2="accent2" accent3="accent3" accent4="accent4" accent5="accent5" accent6="accent6" hlink="hlink" folHlink="folHlink"/>
  <p:sldLayoutIdLst>
    <p:sldLayoutId id="2147483655" r:id="rId1"/>
    <p:sldLayoutId id="2147483658" r:id="rId2"/>
    <p:sldLayoutId id="2147483659" r:id="rId3"/>
  </p:sldLayoutIdLst>
  <p:hf sldNum="0" hdr="0" ftr="0" dt="0"/>
  <p:txStyles>
    <p:titleStyle>
      <a:lvl1pPr algn="l" defTabSz="914400" rtl="0" eaLnBrk="1" latinLnBrk="0" hangingPunct="1">
        <a:lnSpc>
          <a:spcPct val="90000"/>
        </a:lnSpc>
        <a:spcBef>
          <a:spcPct val="0"/>
        </a:spcBef>
        <a:buNone/>
        <a:defRPr sz="2400" kern="1200">
          <a:solidFill>
            <a:schemeClr val="tx1">
              <a:alpha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023.xml.rels>&#65279;<?xml version="1.0" encoding="utf-8"?><Relationships xmlns="http://schemas.openxmlformats.org/package/2006/relationships"><Relationship Type="http://schemas.openxmlformats.org/officeDocument/2006/relationships/notesSlide" Target="/ppt/notesSlides/notesSlide1023.xml" Id="rId2" /><Relationship Type="http://schemas.openxmlformats.org/officeDocument/2006/relationships/slideLayout" Target="/ppt/slideLayouts/slideLayout21.xml" Id="rId1" /></Relationships>
</file>

<file path=ppt/slides/_rels/slide1120.xml.rels>&#65279;<?xml version="1.0" encoding="utf-8"?><Relationships xmlns="http://schemas.openxmlformats.org/package/2006/relationships"><Relationship Type="http://schemas.openxmlformats.org/officeDocument/2006/relationships/notesSlide" Target="/ppt/notesSlides/notesSlide1120.xml" Id="rId2" /><Relationship Type="http://schemas.openxmlformats.org/officeDocument/2006/relationships/slideLayout" Target="/ppt/slideLayouts/slideLayout21.xml" Id="rId1" /></Relationships>
</file>

<file path=ppt/slides/_rels/slide12.xml.rels>&#65279;<?xml version="1.0" encoding="utf-8"?><Relationships xmlns="http://schemas.openxmlformats.org/package/2006/relationships"><Relationship Type="http://schemas.openxmlformats.org/officeDocument/2006/relationships/slide" Target="/ppt/slides/slide91.xml" Id="rId8" /><Relationship Type="http://schemas.openxmlformats.org/officeDocument/2006/relationships/slide" Target="/ppt/slides/slide153.xml" Id="rId13" /><Relationship Type="http://schemas.openxmlformats.org/officeDocument/2006/relationships/slide" Target="/ppt/slides/slide214.xml" Id="rId18" /><Relationship Type="http://schemas.openxmlformats.org/officeDocument/2006/relationships/slide" Target="/ppt/slides/slide305.xml" Id="rId26" /><Relationship Type="http://schemas.openxmlformats.org/officeDocument/2006/relationships/slide" Target="/ppt/slides/slide36.xml" Id="rId3" /><Relationship Type="http://schemas.openxmlformats.org/officeDocument/2006/relationships/slide" Target="/ppt/slides/slide247.xml" Id="rId21" /><Relationship Type="http://schemas.openxmlformats.org/officeDocument/2006/relationships/slide" Target="/ppt/slides/slide78.xml" Id="rId7" /><Relationship Type="http://schemas.openxmlformats.org/officeDocument/2006/relationships/slide" Target="/ppt/slides/slide139.xml" Id="rId12" /><Relationship Type="http://schemas.openxmlformats.org/officeDocument/2006/relationships/slide" Target="/ppt/slides/slide1910.xml" Id="rId17" /><Relationship Type="http://schemas.openxmlformats.org/officeDocument/2006/relationships/slide" Target="/ppt/slides/slide2911.xml" Id="rId25" /><Relationship Type="http://schemas.openxmlformats.org/officeDocument/2006/relationships/notesSlide" Target="/ppt/notesSlides/notesSlide111.xml" Id="rId2" /><Relationship Type="http://schemas.openxmlformats.org/officeDocument/2006/relationships/slide" Target="/ppt/slides/slide1812.xml" Id="rId16" /><Relationship Type="http://schemas.openxmlformats.org/officeDocument/2006/relationships/slide" Target="/ppt/slides/slide2313.xml" Id="rId20" /><Relationship Type="http://schemas.openxmlformats.org/officeDocument/2006/relationships/slideLayout" Target="/ppt/slideLayouts/slideLayout12.xml" Id="rId1" /><Relationship Type="http://schemas.openxmlformats.org/officeDocument/2006/relationships/slide" Target="/ppt/slides/slide614.xml" Id="rId6" /><Relationship Type="http://schemas.openxmlformats.org/officeDocument/2006/relationships/slide" Target="/ppt/slides/slide1215.xml" Id="rId11" /><Relationship Type="http://schemas.openxmlformats.org/officeDocument/2006/relationships/slide" Target="/ppt/slides/slide2816.xml" Id="rId24" /><Relationship Type="http://schemas.openxmlformats.org/officeDocument/2006/relationships/slide" Target="/ppt/slides/slide517.xml" Id="rId5" /><Relationship Type="http://schemas.openxmlformats.org/officeDocument/2006/relationships/slide" Target="/ppt/slides/slide1718.xml" Id="rId15" /><Relationship Type="http://schemas.openxmlformats.org/officeDocument/2006/relationships/slide" Target="/ppt/slides/slide2719.xml" Id="rId23" /><Relationship Type="http://schemas.openxmlformats.org/officeDocument/2006/relationships/slide" Target="/ppt/slides/slide1120.xml" Id="rId10" /><Relationship Type="http://schemas.openxmlformats.org/officeDocument/2006/relationships/slide" Target="/ppt/slides/slide2221.xml" Id="rId19" /><Relationship Type="http://schemas.openxmlformats.org/officeDocument/2006/relationships/slide" Target="/ppt/slides/slide422.xml" Id="rId4" /><Relationship Type="http://schemas.openxmlformats.org/officeDocument/2006/relationships/slide" Target="/ppt/slides/slide1023.xml" Id="rId9" /><Relationship Type="http://schemas.openxmlformats.org/officeDocument/2006/relationships/slide" Target="/ppt/slides/slide1624.xml" Id="rId14" /><Relationship Type="http://schemas.openxmlformats.org/officeDocument/2006/relationships/slide" Target="/ppt/slides/slide2525.xml" Id="rId22" /><Relationship Type="http://schemas.openxmlformats.org/officeDocument/2006/relationships/slide" Target="/ppt/slides/slide3126.xml" Id="rId27" /></Relationships>
</file>

<file path=ppt/slides/_rels/slide1215.xml.rels>&#65279;<?xml version="1.0" encoding="utf-8"?><Relationships xmlns="http://schemas.openxmlformats.org/package/2006/relationships"><Relationship Type="http://schemas.openxmlformats.org/officeDocument/2006/relationships/notesSlide" Target="/ppt/notesSlides/notesSlide1215.xml" Id="rId2" /><Relationship Type="http://schemas.openxmlformats.org/officeDocument/2006/relationships/slideLayout" Target="/ppt/slideLayouts/slideLayout21.xml" Id="rId1" /></Relationships>
</file>

<file path=ppt/slides/_rels/slide139.xml.rels>&#65279;<?xml version="1.0" encoding="utf-8"?><Relationships xmlns="http://schemas.openxmlformats.org/package/2006/relationships"><Relationship Type="http://schemas.openxmlformats.org/officeDocument/2006/relationships/notesSlide" Target="/ppt/notesSlides/notesSlide138.xml" Id="rId2" /><Relationship Type="http://schemas.openxmlformats.org/officeDocument/2006/relationships/slideLayout" Target="/ppt/slideLayouts/slideLayout21.xml" Id="rId1" /></Relationships>
</file>

<file path=ppt/slides/_rels/slide1427.xml.rels>&#65279;<?xml version="1.0" encoding="utf-8"?><Relationships xmlns="http://schemas.openxmlformats.org/package/2006/relationships"><Relationship Type="http://schemas.openxmlformats.org/officeDocument/2006/relationships/notesSlide" Target="/ppt/notesSlides/notesSlide1427.xml" Id="rId2" /><Relationship Type="http://schemas.openxmlformats.org/officeDocument/2006/relationships/slideLayout" Target="/ppt/slideLayouts/slideLayout33.xml" Id="rId1" /></Relationships>
</file>

<file path=ppt/slides/_rels/slide153.xml.rels>&#65279;<?xml version="1.0" encoding="utf-8"?><Relationships xmlns="http://schemas.openxmlformats.org/package/2006/relationships"><Relationship Type="http://schemas.openxmlformats.org/officeDocument/2006/relationships/notesSlide" Target="/ppt/notesSlides/notesSlide152.xml" Id="rId2" /><Relationship Type="http://schemas.openxmlformats.org/officeDocument/2006/relationships/slideLayout" Target="/ppt/slideLayouts/slideLayout21.xml" Id="rId1" /></Relationships>
</file>

<file path=ppt/slides/_rels/slide1624.xml.rels>&#65279;<?xml version="1.0" encoding="utf-8"?><Relationships xmlns="http://schemas.openxmlformats.org/package/2006/relationships"><Relationship Type="http://schemas.openxmlformats.org/officeDocument/2006/relationships/notesSlide" Target="/ppt/notesSlides/notesSlide1624.xml" Id="rId2" /><Relationship Type="http://schemas.openxmlformats.org/officeDocument/2006/relationships/slideLayout" Target="/ppt/slideLayouts/slideLayout21.xml" Id="rId1" /></Relationships>
</file>

<file path=ppt/slides/_rels/slide1718.xml.rels>&#65279;<?xml version="1.0" encoding="utf-8"?><Relationships xmlns="http://schemas.openxmlformats.org/package/2006/relationships"><Relationship Type="http://schemas.openxmlformats.org/officeDocument/2006/relationships/notesSlide" Target="/ppt/notesSlides/notesSlide1718.xml" Id="rId2" /><Relationship Type="http://schemas.openxmlformats.org/officeDocument/2006/relationships/slideLayout" Target="/ppt/slideLayouts/slideLayout21.xml" Id="rId1" /></Relationships>
</file>

<file path=ppt/slides/_rels/slide1812.xml.rels>&#65279;<?xml version="1.0" encoding="utf-8"?><Relationships xmlns="http://schemas.openxmlformats.org/package/2006/relationships"><Relationship Type="http://schemas.openxmlformats.org/officeDocument/2006/relationships/notesSlide" Target="/ppt/notesSlides/notesSlide1812.xml" Id="rId2" /><Relationship Type="http://schemas.openxmlformats.org/officeDocument/2006/relationships/slideLayout" Target="/ppt/slideLayouts/slideLayout21.xml" Id="rId1" /></Relationships>
</file>

<file path=ppt/slides/_rels/slide1910.xml.rels>&#65279;<?xml version="1.0" encoding="utf-8"?><Relationships xmlns="http://schemas.openxmlformats.org/package/2006/relationships"><Relationship Type="http://schemas.openxmlformats.org/officeDocument/2006/relationships/notesSlide" Target="/ppt/notesSlides/notesSlide199.xml" Id="rId2" /><Relationship Type="http://schemas.openxmlformats.org/officeDocument/2006/relationships/slideLayout" Target="/ppt/slideLayouts/slideLayout21.xml" Id="rId1" /></Relationships>
</file>

<file path=ppt/slides/_rels/slide2029.xml.rels>&#65279;<?xml version="1.0" encoding="utf-8"?><Relationships xmlns="http://schemas.openxmlformats.org/package/2006/relationships"><Relationship Type="http://schemas.openxmlformats.org/officeDocument/2006/relationships/notesSlide" Target="/ppt/notesSlides/notesSlide2029.xml" Id="rId2" /><Relationship Type="http://schemas.openxmlformats.org/officeDocument/2006/relationships/slideLayout" Target="/ppt/slideLayouts/slideLayout33.xml" Id="rId1" /></Relationships>
</file>

<file path=ppt/slides/_rels/slide214.xml.rels>&#65279;<?xml version="1.0" encoding="utf-8"?><Relationships xmlns="http://schemas.openxmlformats.org/package/2006/relationships"><Relationship Type="http://schemas.openxmlformats.org/officeDocument/2006/relationships/notesSlide" Target="/ppt/notesSlides/notesSlide213.xml" Id="rId2" /><Relationship Type="http://schemas.openxmlformats.org/officeDocument/2006/relationships/slideLayout" Target="/ppt/slideLayouts/slideLayout21.xml" Id="rId1" /></Relationships>
</file>

<file path=ppt/slides/_rels/slide2221.xml.rels>&#65279;<?xml version="1.0" encoding="utf-8"?><Relationships xmlns="http://schemas.openxmlformats.org/package/2006/relationships"><Relationship Type="http://schemas.openxmlformats.org/officeDocument/2006/relationships/notesSlide" Target="/ppt/notesSlides/notesSlide2221.xml" Id="rId2" /><Relationship Type="http://schemas.openxmlformats.org/officeDocument/2006/relationships/slideLayout" Target="/ppt/slideLayouts/slideLayout21.xml" Id="rId1" /></Relationships>
</file>

<file path=ppt/slides/_rels/slide228.xml.rels>&#65279;<?xml version="1.0" encoding="utf-8"?><Relationships xmlns="http://schemas.openxmlformats.org/package/2006/relationships"><Relationship Type="http://schemas.openxmlformats.org/officeDocument/2006/relationships/notesSlide" Target="/ppt/notesSlides/notesSlide228.xml" Id="rId2" /><Relationship Type="http://schemas.openxmlformats.org/officeDocument/2006/relationships/slideLayout" Target="/ppt/slideLayouts/slideLayout33.xml" Id="rId1" /></Relationships>
</file>

<file path=ppt/slides/_rels/slide2313.xml.rels>&#65279;<?xml version="1.0" encoding="utf-8"?><Relationships xmlns="http://schemas.openxmlformats.org/package/2006/relationships"><Relationship Type="http://schemas.openxmlformats.org/officeDocument/2006/relationships/notesSlide" Target="/ppt/notesSlides/notesSlide2313.xml" Id="rId2" /><Relationship Type="http://schemas.openxmlformats.org/officeDocument/2006/relationships/slideLayout" Target="/ppt/slideLayouts/slideLayout21.xml" Id="rId1" /></Relationships>
</file>

<file path=ppt/slides/_rels/slide247.xml.rels>&#65279;<?xml version="1.0" encoding="utf-8"?><Relationships xmlns="http://schemas.openxmlformats.org/package/2006/relationships"><Relationship Type="http://schemas.openxmlformats.org/officeDocument/2006/relationships/notesSlide" Target="/ppt/notesSlides/notesSlide246.xml" Id="rId2" /><Relationship Type="http://schemas.openxmlformats.org/officeDocument/2006/relationships/slideLayout" Target="/ppt/slideLayouts/slideLayout21.xml" Id="rId1" /></Relationships>
</file>

<file path=ppt/slides/_rels/slide2525.xml.rels>&#65279;<?xml version="1.0" encoding="utf-8"?><Relationships xmlns="http://schemas.openxmlformats.org/package/2006/relationships"><Relationship Type="http://schemas.openxmlformats.org/officeDocument/2006/relationships/notesSlide" Target="/ppt/notesSlides/notesSlide2525.xml" Id="rId2" /><Relationship Type="http://schemas.openxmlformats.org/officeDocument/2006/relationships/slideLayout" Target="/ppt/slideLayouts/slideLayout21.xml" Id="rId1" /></Relationships>
</file>

<file path=ppt/slides/_rels/slide2630.xml.rels>&#65279;<?xml version="1.0" encoding="utf-8"?><Relationships xmlns="http://schemas.openxmlformats.org/package/2006/relationships"><Relationship Type="http://schemas.openxmlformats.org/officeDocument/2006/relationships/notesSlide" Target="/ppt/notesSlides/notesSlide2630.xml" Id="rId2" /><Relationship Type="http://schemas.openxmlformats.org/officeDocument/2006/relationships/slideLayout" Target="/ppt/slideLayouts/slideLayout33.xml" Id="rId1" /></Relationships>
</file>

<file path=ppt/slides/_rels/slide2719.xml.rels>&#65279;<?xml version="1.0" encoding="utf-8"?><Relationships xmlns="http://schemas.openxmlformats.org/package/2006/relationships"><Relationship Type="http://schemas.openxmlformats.org/officeDocument/2006/relationships/notesSlide" Target="/ppt/notesSlides/notesSlide2719.xml" Id="rId2" /><Relationship Type="http://schemas.openxmlformats.org/officeDocument/2006/relationships/slideLayout" Target="/ppt/slideLayouts/slideLayout21.xml" Id="rId1" /></Relationships>
</file>

<file path=ppt/slides/_rels/slide2816.xml.rels>&#65279;<?xml version="1.0" encoding="utf-8"?><Relationships xmlns="http://schemas.openxmlformats.org/package/2006/relationships"><Relationship Type="http://schemas.openxmlformats.org/officeDocument/2006/relationships/notesSlide" Target="/ppt/notesSlides/notesSlide2816.xml" Id="rId2" /><Relationship Type="http://schemas.openxmlformats.org/officeDocument/2006/relationships/slideLayout" Target="/ppt/slideLayouts/slideLayout21.xml" Id="rId1" /></Relationships>
</file>

<file path=ppt/slides/_rels/slide2911.xml.rels>&#65279;<?xml version="1.0" encoding="utf-8"?><Relationships xmlns="http://schemas.openxmlformats.org/package/2006/relationships"><Relationship Type="http://schemas.openxmlformats.org/officeDocument/2006/relationships/notesSlide" Target="/ppt/notesSlides/notesSlide2910.xml" Id="rId2" /><Relationship Type="http://schemas.openxmlformats.org/officeDocument/2006/relationships/slideLayout" Target="/ppt/slideLayouts/slideLayout21.xml" Id="rId1" /></Relationships>
</file>

<file path=ppt/slides/_rels/slide305.xml.rels>&#65279;<?xml version="1.0" encoding="utf-8"?><Relationships xmlns="http://schemas.openxmlformats.org/package/2006/relationships"><Relationship Type="http://schemas.openxmlformats.org/officeDocument/2006/relationships/notesSlide" Target="/ppt/notesSlides/notesSlide304.xml" Id="rId2" /><Relationship Type="http://schemas.openxmlformats.org/officeDocument/2006/relationships/slideLayout" Target="/ppt/slideLayouts/slideLayout21.xml" Id="rId1" /></Relationships>
</file>

<file path=ppt/slides/_rels/slide3126.xml.rels>&#65279;<?xml version="1.0" encoding="utf-8"?><Relationships xmlns="http://schemas.openxmlformats.org/package/2006/relationships"><Relationship Type="http://schemas.openxmlformats.org/officeDocument/2006/relationships/notesSlide" Target="/ppt/notesSlides/notesSlide3126.xml" Id="rId2" /><Relationship Type="http://schemas.openxmlformats.org/officeDocument/2006/relationships/slideLayout" Target="/ppt/slideLayouts/slideLayout21.xml" Id="rId1" /></Relationships>
</file>

<file path=ppt/slides/_rels/slide36.xml.rels>&#65279;<?xml version="1.0" encoding="utf-8"?><Relationships xmlns="http://schemas.openxmlformats.org/package/2006/relationships"><Relationship Type="http://schemas.openxmlformats.org/officeDocument/2006/relationships/notesSlide" Target="/ppt/notesSlides/notesSlide35.xml" Id="rId2" /><Relationship Type="http://schemas.openxmlformats.org/officeDocument/2006/relationships/slideLayout" Target="/ppt/slideLayouts/slideLayout21.xml" Id="rId1" /></Relationships>
</file>

<file path=ppt/slides/_rels/slide422.xml.rels>&#65279;<?xml version="1.0" encoding="utf-8"?><Relationships xmlns="http://schemas.openxmlformats.org/package/2006/relationships"><Relationship Type="http://schemas.openxmlformats.org/officeDocument/2006/relationships/notesSlide" Target="/ppt/notesSlides/notesSlide422.xml" Id="rId2" /><Relationship Type="http://schemas.openxmlformats.org/officeDocument/2006/relationships/slideLayout" Target="/ppt/slideLayouts/slideLayout21.xml" Id="rId1" /></Relationships>
</file>

<file path=ppt/slides/_rels/slide517.xml.rels>&#65279;<?xml version="1.0" encoding="utf-8"?><Relationships xmlns="http://schemas.openxmlformats.org/package/2006/relationships"><Relationship Type="http://schemas.openxmlformats.org/officeDocument/2006/relationships/notesSlide" Target="/ppt/notesSlides/notesSlide517.xml" Id="rId2" /><Relationship Type="http://schemas.openxmlformats.org/officeDocument/2006/relationships/slideLayout" Target="/ppt/slideLayouts/slideLayout21.xml" Id="rId1" /></Relationships>
</file>

<file path=ppt/slides/_rels/slide614.xml.rels>&#65279;<?xml version="1.0" encoding="utf-8"?><Relationships xmlns="http://schemas.openxmlformats.org/package/2006/relationships"><Relationship Type="http://schemas.openxmlformats.org/officeDocument/2006/relationships/notesSlide" Target="/ppt/notesSlides/notesSlide614.xml" Id="rId2" /><Relationship Type="http://schemas.openxmlformats.org/officeDocument/2006/relationships/slideLayout" Target="/ppt/slideLayouts/slideLayout21.xml" Id="rId1" /></Relationships>
</file>

<file path=ppt/slides/_rels/slide78.xml.rels>&#65279;<?xml version="1.0" encoding="utf-8"?><Relationships xmlns="http://schemas.openxmlformats.org/package/2006/relationships"><Relationship Type="http://schemas.openxmlformats.org/officeDocument/2006/relationships/notesSlide" Target="/ppt/notesSlides/notesSlide77.xml" Id="rId2" /><Relationship Type="http://schemas.openxmlformats.org/officeDocument/2006/relationships/slideLayout" Target="/ppt/slideLayouts/slideLayout21.xml" Id="rId1" /></Relationships>
</file>

<file path=ppt/slides/_rels/slide831.xml.rels>&#65279;<?xml version="1.0" encoding="utf-8"?><Relationships xmlns="http://schemas.openxmlformats.org/package/2006/relationships"><Relationship Type="http://schemas.openxmlformats.org/officeDocument/2006/relationships/notesSlide" Target="/ppt/notesSlides/notesSlide831.xml" Id="rId2" /><Relationship Type="http://schemas.openxmlformats.org/officeDocument/2006/relationships/slideLayout" Target="/ppt/slideLayouts/slideLayout33.xml" Id="rId1" /></Relationships>
</file>

<file path=ppt/slides/_rels/slide91.xml.rels>&#65279;<?xml version="1.0" encoding="utf-8"?><Relationships xmlns="http://schemas.openxmlformats.org/package/2006/relationships"><Relationship Type="http://schemas.openxmlformats.org/officeDocument/2006/relationships/notesSlide" Target="/ppt/notesSlides/notesSlide91.xml" Id="rId2" /><Relationship Type="http://schemas.openxmlformats.org/officeDocument/2006/relationships/slideLayout" Target="/ppt/slideLayouts/slideLayout21.xml" Id="rId1" /></Relationships>
</file>

<file path=ppt/slides/slide10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2 (20 Punkte)</a:t>
            </a:r>
          </a:p>
        </p:txBody>
      </p:sp>
      <p:sp>
        <p:nvSpPr>
          <p:cNvPr id="16" name="Textplatzhalter 15"/>
          <p:cNvSpPr>
            <a:spLocks noGrp="1"/>
          </p:cNvSpPr>
          <p:nvPr>
            <p:ph type="body" sz="quarter" idx="14"/>
          </p:nvPr>
        </p:nvSpPr>
        <p:spPr/>
        <p:txBody>
          <a:bodyPr rtlCol="0"/>
          <a:lstStyle/>
          <a:p>
            <a:pPr rtl="0"/>
            <a:r>
              <a:rPr lang="de-DE"/>
              <a:t>Antwort (20 Punkte)</a:t>
            </a:r>
          </a:p>
        </p:txBody>
      </p:sp>
      <p:sp>
        <p:nvSpPr>
          <p:cNvPr id="18" name="Textplatzhalter 17"/>
          <p:cNvSpPr>
            <a:spLocks noGrp="1"/>
          </p:cNvSpPr>
          <p:nvPr>
            <p:ph type="body" sz="quarter" idx="16"/>
          </p:nvPr>
        </p:nvSpPr>
        <p:spPr/>
        <p:txBody>
          <a:bodyPr rtlCol="0"/>
          <a:lstStyle/>
          <a:p>
            <a:pPr rtl="0"/>
            <a:r>
              <a:rPr lang="de-DE"/>
              <a:t>20</a:t>
            </a:r>
          </a:p>
        </p:txBody>
      </p:sp>
      <p:sp>
        <p:nvSpPr>
          <p:cNvPr id="10" name="Titel 9"/>
          <p:cNvSpPr>
            <a:spLocks noGrp="1"/>
          </p:cNvSpPr>
          <p:nvPr>
            <p:ph type="title"/>
          </p:nvPr>
        </p:nvSpPr>
        <p:spPr/>
        <p:txBody>
          <a:bodyPr rtlCol="0"/>
          <a:lstStyle/>
          <a:p>
            <a:pPr rtl="0"/>
            <a:r>
              <a:rPr lang="de-DE"/>
              <a:t>Kategorie 2</a:t>
            </a:r>
          </a:p>
        </p:txBody>
      </p:sp>
    </p:spTree>
    <p:extLst>
      <p:ext uri="{BB962C8B-B14F-4D97-AF65-F5344CB8AC3E}">
        <p14:creationId xmlns:p14="http://schemas.microsoft.com/office/powerpoint/2010/main" val="25865676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2 (30 Punkte)</a:t>
            </a:r>
          </a:p>
        </p:txBody>
      </p:sp>
      <p:sp>
        <p:nvSpPr>
          <p:cNvPr id="16" name="Textplatzhalter 15"/>
          <p:cNvSpPr>
            <a:spLocks noGrp="1"/>
          </p:cNvSpPr>
          <p:nvPr>
            <p:ph type="body" sz="quarter" idx="14"/>
          </p:nvPr>
        </p:nvSpPr>
        <p:spPr/>
        <p:txBody>
          <a:bodyPr rtlCol="0"/>
          <a:lstStyle/>
          <a:p>
            <a:pPr rtl="0"/>
            <a:r>
              <a:rPr lang="de-DE"/>
              <a:t>Antwort (30 Punkte)</a:t>
            </a:r>
          </a:p>
        </p:txBody>
      </p:sp>
      <p:sp>
        <p:nvSpPr>
          <p:cNvPr id="18" name="Textplatzhalter 17"/>
          <p:cNvSpPr>
            <a:spLocks noGrp="1"/>
          </p:cNvSpPr>
          <p:nvPr>
            <p:ph type="body" sz="quarter" idx="16"/>
          </p:nvPr>
        </p:nvSpPr>
        <p:spPr/>
        <p:txBody>
          <a:bodyPr rtlCol="0"/>
          <a:lstStyle/>
          <a:p>
            <a:pPr rtl="0"/>
            <a:r>
              <a:rPr lang="de-DE"/>
              <a:t>30</a:t>
            </a:r>
          </a:p>
        </p:txBody>
      </p:sp>
      <p:sp>
        <p:nvSpPr>
          <p:cNvPr id="10" name="Titel 9"/>
          <p:cNvSpPr>
            <a:spLocks noGrp="1"/>
          </p:cNvSpPr>
          <p:nvPr>
            <p:ph type="title"/>
          </p:nvPr>
        </p:nvSpPr>
        <p:spPr/>
        <p:txBody>
          <a:bodyPr rtlCol="0"/>
          <a:lstStyle/>
          <a:p>
            <a:pPr rtl="0"/>
            <a:r>
              <a:rPr lang="de-DE"/>
              <a:t>Kategorie 2</a:t>
            </a:r>
          </a:p>
        </p:txBody>
      </p:sp>
    </p:spTree>
    <p:extLst>
      <p:ext uri="{BB962C8B-B14F-4D97-AF65-F5344CB8AC3E}">
        <p14:creationId xmlns:p14="http://schemas.microsoft.com/office/powerpoint/2010/main" val="18854396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platzhalter 117"/>
          <p:cNvSpPr>
            <a:spLocks noGrp="1"/>
          </p:cNvSpPr>
          <p:nvPr>
            <p:ph type="body" sz="quarter" idx="13"/>
          </p:nvPr>
        </p:nvSpPr>
        <p:spPr/>
        <p:txBody>
          <a:bodyPr rtlCol="0"/>
          <a:lstStyle/>
          <a:p>
            <a:pPr rtl="0"/>
            <a:r>
              <a:rPr lang="de-DE"/>
              <a:t>Kategorie 1</a:t>
            </a:r>
          </a:p>
        </p:txBody>
      </p:sp>
      <p:sp>
        <p:nvSpPr>
          <p:cNvPr id="128" name="Textplatzhalter 127"/>
          <p:cNvSpPr>
            <a:spLocks noGrp="1"/>
          </p:cNvSpPr>
          <p:nvPr>
            <p:ph type="body" sz="quarter" idx="18"/>
          </p:nvPr>
        </p:nvSpPr>
        <p:spPr/>
        <p:txBody>
          <a:bodyPr rtlCol="0"/>
          <a:lstStyle/>
          <a:p>
            <a:pPr rtl="0"/>
            <a:r>
              <a:rPr lang="de-DE">
                <a:hlinkClick r:id="rId3" action="ppaction://hlinksldjump"/>
              </a:rPr>
              <a:t>10</a:t>
            </a:r>
            <a:endParaRPr lang="de-DE"/>
          </a:p>
        </p:txBody>
      </p:sp>
      <p:sp>
        <p:nvSpPr>
          <p:cNvPr id="133" name="Textplatzhalter 132"/>
          <p:cNvSpPr>
            <a:spLocks noGrp="1"/>
          </p:cNvSpPr>
          <p:nvPr>
            <p:ph type="body" sz="quarter" idx="23"/>
          </p:nvPr>
        </p:nvSpPr>
        <p:spPr/>
        <p:txBody>
          <a:bodyPr rtlCol="0"/>
          <a:lstStyle/>
          <a:p>
            <a:pPr rtl="0"/>
            <a:r>
              <a:rPr lang="de-DE">
                <a:hlinkClick r:id="rId4" action="ppaction://hlinksldjump"/>
              </a:rPr>
              <a:t>20</a:t>
            </a:r>
            <a:endParaRPr lang="de-DE"/>
          </a:p>
        </p:txBody>
      </p:sp>
      <p:sp>
        <p:nvSpPr>
          <p:cNvPr id="138" name="Textplatzhalter 137"/>
          <p:cNvSpPr>
            <a:spLocks noGrp="1"/>
          </p:cNvSpPr>
          <p:nvPr>
            <p:ph type="body" sz="quarter" idx="28"/>
          </p:nvPr>
        </p:nvSpPr>
        <p:spPr/>
        <p:txBody>
          <a:bodyPr rtlCol="0"/>
          <a:lstStyle/>
          <a:p>
            <a:pPr rtl="0"/>
            <a:r>
              <a:rPr lang="de-DE">
                <a:hlinkClick r:id="rId5" action="ppaction://hlinksldjump"/>
              </a:rPr>
              <a:t>30</a:t>
            </a:r>
            <a:endParaRPr lang="de-DE"/>
          </a:p>
        </p:txBody>
      </p:sp>
      <p:sp>
        <p:nvSpPr>
          <p:cNvPr id="143" name="Textplatzhalter 142"/>
          <p:cNvSpPr>
            <a:spLocks noGrp="1"/>
          </p:cNvSpPr>
          <p:nvPr>
            <p:ph type="body" sz="quarter" idx="33"/>
          </p:nvPr>
        </p:nvSpPr>
        <p:spPr/>
        <p:txBody>
          <a:bodyPr rtlCol="0"/>
          <a:lstStyle/>
          <a:p>
            <a:pPr rtl="0"/>
            <a:r>
              <a:rPr lang="de-DE">
                <a:hlinkClick r:id="rId6" action="ppaction://hlinksldjump"/>
              </a:rPr>
              <a:t>40</a:t>
            </a:r>
            <a:endParaRPr lang="de-DE"/>
          </a:p>
        </p:txBody>
      </p:sp>
      <p:sp>
        <p:nvSpPr>
          <p:cNvPr id="148" name="Textplatzhalter 147"/>
          <p:cNvSpPr>
            <a:spLocks noGrp="1"/>
          </p:cNvSpPr>
          <p:nvPr>
            <p:ph type="body" sz="quarter" idx="38"/>
          </p:nvPr>
        </p:nvSpPr>
        <p:spPr/>
        <p:txBody>
          <a:bodyPr rtlCol="0"/>
          <a:lstStyle/>
          <a:p>
            <a:pPr rtl="0"/>
            <a:r>
              <a:rPr lang="de-DE">
                <a:hlinkClick r:id="rId7" action="ppaction://hlinksldjump"/>
              </a:rPr>
              <a:t>50</a:t>
            </a:r>
            <a:endParaRPr lang="de-DE"/>
          </a:p>
        </p:txBody>
      </p:sp>
      <p:sp>
        <p:nvSpPr>
          <p:cNvPr id="119" name="Textplatzhalter 118"/>
          <p:cNvSpPr>
            <a:spLocks noGrp="1"/>
          </p:cNvSpPr>
          <p:nvPr>
            <p:ph type="body" sz="quarter" idx="14"/>
          </p:nvPr>
        </p:nvSpPr>
        <p:spPr/>
        <p:txBody>
          <a:bodyPr rtlCol="0"/>
          <a:lstStyle/>
          <a:p>
            <a:pPr rtl="0"/>
            <a:r>
              <a:rPr lang="de-DE"/>
              <a:t>Kategorie 2</a:t>
            </a:r>
          </a:p>
        </p:txBody>
      </p:sp>
      <p:sp>
        <p:nvSpPr>
          <p:cNvPr id="129" name="Textplatzhalter 128"/>
          <p:cNvSpPr>
            <a:spLocks noGrp="1"/>
          </p:cNvSpPr>
          <p:nvPr>
            <p:ph type="body" sz="quarter" idx="19"/>
          </p:nvPr>
        </p:nvSpPr>
        <p:spPr/>
        <p:txBody>
          <a:bodyPr rtlCol="0"/>
          <a:lstStyle/>
          <a:p>
            <a:pPr rtl="0"/>
            <a:r>
              <a:rPr lang="de-DE">
                <a:hlinkClick r:id="rId8" action="ppaction://hlinksldjump"/>
              </a:rPr>
              <a:t>10</a:t>
            </a:r>
            <a:endParaRPr lang="de-DE"/>
          </a:p>
        </p:txBody>
      </p:sp>
      <p:sp>
        <p:nvSpPr>
          <p:cNvPr id="134" name="Textplatzhalter 133"/>
          <p:cNvSpPr>
            <a:spLocks noGrp="1"/>
          </p:cNvSpPr>
          <p:nvPr>
            <p:ph type="body" sz="quarter" idx="24"/>
          </p:nvPr>
        </p:nvSpPr>
        <p:spPr/>
        <p:txBody>
          <a:bodyPr rtlCol="0"/>
          <a:lstStyle/>
          <a:p>
            <a:pPr rtl="0"/>
            <a:r>
              <a:rPr lang="de-DE">
                <a:hlinkClick r:id="rId9" action="ppaction://hlinksldjump"/>
              </a:rPr>
              <a:t>20</a:t>
            </a:r>
            <a:endParaRPr lang="de-DE"/>
          </a:p>
        </p:txBody>
      </p:sp>
      <p:sp>
        <p:nvSpPr>
          <p:cNvPr id="139" name="Textplatzhalter 138"/>
          <p:cNvSpPr>
            <a:spLocks noGrp="1"/>
          </p:cNvSpPr>
          <p:nvPr>
            <p:ph type="body" sz="quarter" idx="29"/>
          </p:nvPr>
        </p:nvSpPr>
        <p:spPr/>
        <p:txBody>
          <a:bodyPr rtlCol="0"/>
          <a:lstStyle/>
          <a:p>
            <a:pPr rtl="0"/>
            <a:r>
              <a:rPr lang="de-DE">
                <a:hlinkClick r:id="rId10" action="ppaction://hlinksldjump"/>
              </a:rPr>
              <a:t>30</a:t>
            </a:r>
            <a:endParaRPr lang="de-DE"/>
          </a:p>
        </p:txBody>
      </p:sp>
      <p:sp>
        <p:nvSpPr>
          <p:cNvPr id="144" name="Textplatzhalter 143"/>
          <p:cNvSpPr>
            <a:spLocks noGrp="1"/>
          </p:cNvSpPr>
          <p:nvPr>
            <p:ph type="body" sz="quarter" idx="34"/>
          </p:nvPr>
        </p:nvSpPr>
        <p:spPr/>
        <p:txBody>
          <a:bodyPr rtlCol="0"/>
          <a:lstStyle/>
          <a:p>
            <a:pPr rtl="0"/>
            <a:r>
              <a:rPr lang="de-DE">
                <a:hlinkClick r:id="rId11" action="ppaction://hlinksldjump"/>
              </a:rPr>
              <a:t>40</a:t>
            </a:r>
            <a:endParaRPr lang="de-DE"/>
          </a:p>
        </p:txBody>
      </p:sp>
      <p:sp>
        <p:nvSpPr>
          <p:cNvPr id="149" name="Textplatzhalter 148"/>
          <p:cNvSpPr>
            <a:spLocks noGrp="1"/>
          </p:cNvSpPr>
          <p:nvPr>
            <p:ph type="body" sz="quarter" idx="39"/>
          </p:nvPr>
        </p:nvSpPr>
        <p:spPr/>
        <p:txBody>
          <a:bodyPr rtlCol="0"/>
          <a:lstStyle/>
          <a:p>
            <a:pPr rtl="0"/>
            <a:r>
              <a:rPr lang="de-DE">
                <a:hlinkClick r:id="rId12" action="ppaction://hlinksldjump"/>
              </a:rPr>
              <a:t>50</a:t>
            </a:r>
            <a:endParaRPr lang="de-DE"/>
          </a:p>
        </p:txBody>
      </p:sp>
      <p:sp>
        <p:nvSpPr>
          <p:cNvPr id="120" name="Textplatzhalter 119"/>
          <p:cNvSpPr>
            <a:spLocks noGrp="1"/>
          </p:cNvSpPr>
          <p:nvPr>
            <p:ph type="body" sz="quarter" idx="15"/>
          </p:nvPr>
        </p:nvSpPr>
        <p:spPr/>
        <p:txBody>
          <a:bodyPr rtlCol="0"/>
          <a:lstStyle/>
          <a:p>
            <a:pPr rtl="0"/>
            <a:r>
              <a:rPr lang="de-DE"/>
              <a:t>Kategorie 3</a:t>
            </a:r>
          </a:p>
        </p:txBody>
      </p:sp>
      <p:sp>
        <p:nvSpPr>
          <p:cNvPr id="130" name="Textplatzhalter 129"/>
          <p:cNvSpPr>
            <a:spLocks noGrp="1"/>
          </p:cNvSpPr>
          <p:nvPr>
            <p:ph type="body" sz="quarter" idx="20"/>
          </p:nvPr>
        </p:nvSpPr>
        <p:spPr/>
        <p:txBody>
          <a:bodyPr rtlCol="0"/>
          <a:lstStyle/>
          <a:p>
            <a:pPr rtl="0"/>
            <a:r>
              <a:rPr lang="de-DE">
                <a:hlinkClick r:id="rId13" action="ppaction://hlinksldjump"/>
              </a:rPr>
              <a:t>10</a:t>
            </a:r>
            <a:endParaRPr lang="de-DE"/>
          </a:p>
        </p:txBody>
      </p:sp>
      <p:sp>
        <p:nvSpPr>
          <p:cNvPr id="135" name="Textplatzhalter 134"/>
          <p:cNvSpPr>
            <a:spLocks noGrp="1"/>
          </p:cNvSpPr>
          <p:nvPr>
            <p:ph type="body" sz="quarter" idx="25"/>
          </p:nvPr>
        </p:nvSpPr>
        <p:spPr/>
        <p:txBody>
          <a:bodyPr rtlCol="0"/>
          <a:lstStyle/>
          <a:p>
            <a:pPr rtl="0"/>
            <a:r>
              <a:rPr lang="de-DE">
                <a:hlinkClick r:id="rId14" action="ppaction://hlinksldjump"/>
              </a:rPr>
              <a:t>20</a:t>
            </a:r>
            <a:endParaRPr lang="de-DE"/>
          </a:p>
        </p:txBody>
      </p:sp>
      <p:sp>
        <p:nvSpPr>
          <p:cNvPr id="140" name="Textplatzhalter 139"/>
          <p:cNvSpPr>
            <a:spLocks noGrp="1"/>
          </p:cNvSpPr>
          <p:nvPr>
            <p:ph type="body" sz="quarter" idx="30"/>
          </p:nvPr>
        </p:nvSpPr>
        <p:spPr/>
        <p:txBody>
          <a:bodyPr rtlCol="0"/>
          <a:lstStyle/>
          <a:p>
            <a:pPr rtl="0"/>
            <a:r>
              <a:rPr lang="de-DE">
                <a:hlinkClick r:id="rId15" action="ppaction://hlinksldjump"/>
              </a:rPr>
              <a:t>30</a:t>
            </a:r>
            <a:endParaRPr lang="de-DE"/>
          </a:p>
        </p:txBody>
      </p:sp>
      <p:sp>
        <p:nvSpPr>
          <p:cNvPr id="145" name="Textplatzhalter 144"/>
          <p:cNvSpPr>
            <a:spLocks noGrp="1"/>
          </p:cNvSpPr>
          <p:nvPr>
            <p:ph type="body" sz="quarter" idx="35"/>
          </p:nvPr>
        </p:nvSpPr>
        <p:spPr/>
        <p:txBody>
          <a:bodyPr rtlCol="0"/>
          <a:lstStyle/>
          <a:p>
            <a:pPr rtl="0"/>
            <a:r>
              <a:rPr lang="de-DE">
                <a:hlinkClick r:id="rId16" action="ppaction://hlinksldjump"/>
              </a:rPr>
              <a:t>40</a:t>
            </a:r>
            <a:endParaRPr lang="de-DE"/>
          </a:p>
        </p:txBody>
      </p:sp>
      <p:sp>
        <p:nvSpPr>
          <p:cNvPr id="150" name="Textplatzhalter 149"/>
          <p:cNvSpPr>
            <a:spLocks noGrp="1"/>
          </p:cNvSpPr>
          <p:nvPr>
            <p:ph type="body" sz="quarter" idx="40"/>
          </p:nvPr>
        </p:nvSpPr>
        <p:spPr/>
        <p:txBody>
          <a:bodyPr rtlCol="0"/>
          <a:lstStyle/>
          <a:p>
            <a:pPr rtl="0"/>
            <a:r>
              <a:rPr lang="de-DE">
                <a:hlinkClick r:id="rId17" action="ppaction://hlinksldjump"/>
              </a:rPr>
              <a:t>50</a:t>
            </a:r>
            <a:endParaRPr lang="de-DE"/>
          </a:p>
        </p:txBody>
      </p:sp>
      <p:sp>
        <p:nvSpPr>
          <p:cNvPr id="126" name="Textplatzhalter 125"/>
          <p:cNvSpPr>
            <a:spLocks noGrp="1"/>
          </p:cNvSpPr>
          <p:nvPr>
            <p:ph type="body" sz="quarter" idx="16"/>
          </p:nvPr>
        </p:nvSpPr>
        <p:spPr/>
        <p:txBody>
          <a:bodyPr rtlCol="0"/>
          <a:lstStyle/>
          <a:p>
            <a:pPr rtl="0"/>
            <a:r>
              <a:rPr lang="de-DE"/>
              <a:t>Kategorie 4</a:t>
            </a:r>
          </a:p>
        </p:txBody>
      </p:sp>
      <p:sp>
        <p:nvSpPr>
          <p:cNvPr id="131" name="Textplatzhalter 130"/>
          <p:cNvSpPr>
            <a:spLocks noGrp="1"/>
          </p:cNvSpPr>
          <p:nvPr>
            <p:ph type="body" sz="quarter" idx="21"/>
          </p:nvPr>
        </p:nvSpPr>
        <p:spPr/>
        <p:txBody>
          <a:bodyPr rtlCol="0"/>
          <a:lstStyle/>
          <a:p>
            <a:pPr rtl="0"/>
            <a:r>
              <a:rPr lang="de-DE">
                <a:hlinkClick r:id="rId18" action="ppaction://hlinksldjump"/>
              </a:rPr>
              <a:t>10</a:t>
            </a:r>
            <a:endParaRPr lang="de-DE"/>
          </a:p>
        </p:txBody>
      </p:sp>
      <p:sp>
        <p:nvSpPr>
          <p:cNvPr id="136" name="Textplatzhalter 135"/>
          <p:cNvSpPr>
            <a:spLocks noGrp="1"/>
          </p:cNvSpPr>
          <p:nvPr>
            <p:ph type="body" sz="quarter" idx="26"/>
          </p:nvPr>
        </p:nvSpPr>
        <p:spPr/>
        <p:txBody>
          <a:bodyPr rtlCol="0"/>
          <a:lstStyle/>
          <a:p>
            <a:pPr rtl="0"/>
            <a:r>
              <a:rPr lang="de-DE">
                <a:hlinkClick r:id="rId19" action="ppaction://hlinksldjump"/>
              </a:rPr>
              <a:t>20</a:t>
            </a:r>
            <a:endParaRPr lang="de-DE"/>
          </a:p>
        </p:txBody>
      </p:sp>
      <p:sp>
        <p:nvSpPr>
          <p:cNvPr id="141" name="Textplatzhalter 140"/>
          <p:cNvSpPr>
            <a:spLocks noGrp="1"/>
          </p:cNvSpPr>
          <p:nvPr>
            <p:ph type="body" sz="quarter" idx="31"/>
          </p:nvPr>
        </p:nvSpPr>
        <p:spPr/>
        <p:txBody>
          <a:bodyPr rtlCol="0"/>
          <a:lstStyle/>
          <a:p>
            <a:pPr rtl="0"/>
            <a:r>
              <a:rPr lang="de-DE">
                <a:hlinkClick r:id="rId20" action="ppaction://hlinksldjump"/>
              </a:rPr>
              <a:t>30</a:t>
            </a:r>
            <a:endParaRPr lang="de-DE"/>
          </a:p>
        </p:txBody>
      </p:sp>
      <p:sp>
        <p:nvSpPr>
          <p:cNvPr id="146" name="Textplatzhalter 145"/>
          <p:cNvSpPr>
            <a:spLocks noGrp="1"/>
          </p:cNvSpPr>
          <p:nvPr>
            <p:ph type="body" sz="quarter" idx="36"/>
          </p:nvPr>
        </p:nvSpPr>
        <p:spPr/>
        <p:txBody>
          <a:bodyPr rtlCol="0"/>
          <a:lstStyle/>
          <a:p>
            <a:pPr rtl="0"/>
            <a:r>
              <a:rPr lang="de-DE">
                <a:hlinkClick r:id="rId21" action="ppaction://hlinksldjump"/>
              </a:rPr>
              <a:t>40</a:t>
            </a:r>
            <a:endParaRPr lang="de-DE"/>
          </a:p>
        </p:txBody>
      </p:sp>
      <p:sp>
        <p:nvSpPr>
          <p:cNvPr id="151" name="Textplatzhalter 150"/>
          <p:cNvSpPr>
            <a:spLocks noGrp="1"/>
          </p:cNvSpPr>
          <p:nvPr>
            <p:ph type="body" sz="quarter" idx="41"/>
          </p:nvPr>
        </p:nvSpPr>
        <p:spPr/>
        <p:txBody>
          <a:bodyPr rtlCol="0"/>
          <a:lstStyle/>
          <a:p>
            <a:pPr rtl="0"/>
            <a:r>
              <a:rPr lang="de-DE">
                <a:hlinkClick r:id="rId22" action="ppaction://hlinksldjump"/>
              </a:rPr>
              <a:t>50</a:t>
            </a:r>
            <a:endParaRPr lang="de-DE"/>
          </a:p>
        </p:txBody>
      </p:sp>
      <p:sp>
        <p:nvSpPr>
          <p:cNvPr id="127" name="Textplatzhalter 126"/>
          <p:cNvSpPr>
            <a:spLocks noGrp="1"/>
          </p:cNvSpPr>
          <p:nvPr>
            <p:ph type="body" sz="quarter" idx="17"/>
          </p:nvPr>
        </p:nvSpPr>
        <p:spPr/>
        <p:txBody>
          <a:bodyPr rtlCol="0"/>
          <a:lstStyle/>
          <a:p>
            <a:pPr rtl="0"/>
            <a:r>
              <a:rPr lang="de-DE"/>
              <a:t>Kategorie 5</a:t>
            </a:r>
          </a:p>
        </p:txBody>
      </p:sp>
      <p:sp>
        <p:nvSpPr>
          <p:cNvPr id="132" name="Textplatzhalter 131"/>
          <p:cNvSpPr>
            <a:spLocks noGrp="1"/>
          </p:cNvSpPr>
          <p:nvPr>
            <p:ph type="body" sz="quarter" idx="22"/>
          </p:nvPr>
        </p:nvSpPr>
        <p:spPr/>
        <p:txBody>
          <a:bodyPr rtlCol="0"/>
          <a:lstStyle/>
          <a:p>
            <a:pPr rtl="0"/>
            <a:r>
              <a:rPr lang="de-DE">
                <a:hlinkClick r:id="rId23" action="ppaction://hlinksldjump"/>
              </a:rPr>
              <a:t>10</a:t>
            </a:r>
            <a:endParaRPr lang="de-DE"/>
          </a:p>
        </p:txBody>
      </p:sp>
      <p:sp>
        <p:nvSpPr>
          <p:cNvPr id="137" name="Textplatzhalter 136"/>
          <p:cNvSpPr>
            <a:spLocks noGrp="1"/>
          </p:cNvSpPr>
          <p:nvPr>
            <p:ph type="body" sz="quarter" idx="27"/>
          </p:nvPr>
        </p:nvSpPr>
        <p:spPr/>
        <p:txBody>
          <a:bodyPr rtlCol="0"/>
          <a:lstStyle/>
          <a:p>
            <a:pPr rtl="0"/>
            <a:r>
              <a:rPr lang="de-DE">
                <a:hlinkClick r:id="rId24" action="ppaction://hlinksldjump"/>
              </a:rPr>
              <a:t>20</a:t>
            </a:r>
            <a:endParaRPr lang="de-DE"/>
          </a:p>
        </p:txBody>
      </p:sp>
      <p:sp>
        <p:nvSpPr>
          <p:cNvPr id="142" name="Textplatzhalter 141"/>
          <p:cNvSpPr>
            <a:spLocks noGrp="1"/>
          </p:cNvSpPr>
          <p:nvPr>
            <p:ph type="body" sz="quarter" idx="32"/>
          </p:nvPr>
        </p:nvSpPr>
        <p:spPr/>
        <p:txBody>
          <a:bodyPr rtlCol="0"/>
          <a:lstStyle/>
          <a:p>
            <a:pPr rtl="0"/>
            <a:r>
              <a:rPr lang="de-DE">
                <a:hlinkClick r:id="rId25" action="ppaction://hlinksldjump"/>
              </a:rPr>
              <a:t>30</a:t>
            </a:r>
            <a:endParaRPr lang="de-DE"/>
          </a:p>
        </p:txBody>
      </p:sp>
      <p:sp>
        <p:nvSpPr>
          <p:cNvPr id="147" name="Textplatzhalter 146"/>
          <p:cNvSpPr>
            <a:spLocks noGrp="1"/>
          </p:cNvSpPr>
          <p:nvPr>
            <p:ph type="body" sz="quarter" idx="37"/>
          </p:nvPr>
        </p:nvSpPr>
        <p:spPr/>
        <p:txBody>
          <a:bodyPr rtlCol="0"/>
          <a:lstStyle/>
          <a:p>
            <a:pPr rtl="0"/>
            <a:r>
              <a:rPr lang="de-DE">
                <a:hlinkClick r:id="rId26" action="ppaction://hlinksldjump"/>
              </a:rPr>
              <a:t>40</a:t>
            </a:r>
            <a:endParaRPr lang="de-DE"/>
          </a:p>
        </p:txBody>
      </p:sp>
      <p:sp>
        <p:nvSpPr>
          <p:cNvPr id="152" name="Textplatzhalter 151"/>
          <p:cNvSpPr>
            <a:spLocks noGrp="1"/>
          </p:cNvSpPr>
          <p:nvPr>
            <p:ph type="body" sz="quarter" idx="42"/>
          </p:nvPr>
        </p:nvSpPr>
        <p:spPr/>
        <p:txBody>
          <a:bodyPr rtlCol="0"/>
          <a:lstStyle/>
          <a:p>
            <a:pPr rtl="0"/>
            <a:r>
              <a:rPr lang="de-DE">
                <a:hlinkClick r:id="rId27" action="ppaction://hlinksldjump"/>
              </a:rPr>
              <a:t>50</a:t>
            </a:r>
            <a:endParaRPr lang="de-DE"/>
          </a:p>
        </p:txBody>
      </p:sp>
    </p:spTree>
    <p:extLst>
      <p:ext uri="{BB962C8B-B14F-4D97-AF65-F5344CB8AC3E}">
        <p14:creationId xmlns:p14="http://schemas.microsoft.com/office/powerpoint/2010/main" val="41824642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2 (40 Punkte)</a:t>
            </a:r>
          </a:p>
        </p:txBody>
      </p:sp>
      <p:sp>
        <p:nvSpPr>
          <p:cNvPr id="16" name="Textplatzhalter 15"/>
          <p:cNvSpPr>
            <a:spLocks noGrp="1"/>
          </p:cNvSpPr>
          <p:nvPr>
            <p:ph type="body" sz="quarter" idx="14"/>
          </p:nvPr>
        </p:nvSpPr>
        <p:spPr/>
        <p:txBody>
          <a:bodyPr rtlCol="0"/>
          <a:lstStyle/>
          <a:p>
            <a:pPr rtl="0"/>
            <a:r>
              <a:rPr lang="de-DE"/>
              <a:t>Antwort (40 Punkte)</a:t>
            </a:r>
          </a:p>
        </p:txBody>
      </p:sp>
      <p:sp>
        <p:nvSpPr>
          <p:cNvPr id="18" name="Textplatzhalter 17"/>
          <p:cNvSpPr>
            <a:spLocks noGrp="1"/>
          </p:cNvSpPr>
          <p:nvPr>
            <p:ph type="body" sz="quarter" idx="16"/>
          </p:nvPr>
        </p:nvSpPr>
        <p:spPr/>
        <p:txBody>
          <a:bodyPr rtlCol="0"/>
          <a:lstStyle/>
          <a:p>
            <a:pPr rtl="0"/>
            <a:r>
              <a:rPr lang="de-DE"/>
              <a:t>40</a:t>
            </a:r>
          </a:p>
        </p:txBody>
      </p:sp>
      <p:sp>
        <p:nvSpPr>
          <p:cNvPr id="10" name="Titel 9"/>
          <p:cNvSpPr>
            <a:spLocks noGrp="1"/>
          </p:cNvSpPr>
          <p:nvPr>
            <p:ph type="title"/>
          </p:nvPr>
        </p:nvSpPr>
        <p:spPr/>
        <p:txBody>
          <a:bodyPr rtlCol="0"/>
          <a:lstStyle/>
          <a:p>
            <a:pPr rtl="0"/>
            <a:r>
              <a:rPr lang="de-DE"/>
              <a:t>Kategorie 2</a:t>
            </a:r>
          </a:p>
        </p:txBody>
      </p:sp>
    </p:spTree>
    <p:extLst>
      <p:ext uri="{BB962C8B-B14F-4D97-AF65-F5344CB8AC3E}">
        <p14:creationId xmlns:p14="http://schemas.microsoft.com/office/powerpoint/2010/main" val="13330288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2 (50 Punkte)</a:t>
            </a:r>
          </a:p>
        </p:txBody>
      </p:sp>
      <p:sp>
        <p:nvSpPr>
          <p:cNvPr id="16" name="Textplatzhalter 15"/>
          <p:cNvSpPr>
            <a:spLocks noGrp="1"/>
          </p:cNvSpPr>
          <p:nvPr>
            <p:ph type="body" sz="quarter" idx="14"/>
          </p:nvPr>
        </p:nvSpPr>
        <p:spPr/>
        <p:txBody>
          <a:bodyPr rtlCol="0"/>
          <a:lstStyle/>
          <a:p>
            <a:pPr rtl="0"/>
            <a:r>
              <a:rPr lang="de-DE"/>
              <a:t>Antwort (50 Punkte)</a:t>
            </a:r>
          </a:p>
        </p:txBody>
      </p:sp>
      <p:sp>
        <p:nvSpPr>
          <p:cNvPr id="18" name="Textplatzhalter 17"/>
          <p:cNvSpPr>
            <a:spLocks noGrp="1"/>
          </p:cNvSpPr>
          <p:nvPr>
            <p:ph type="body" sz="quarter" idx="16"/>
          </p:nvPr>
        </p:nvSpPr>
        <p:spPr/>
        <p:txBody>
          <a:bodyPr rtlCol="0"/>
          <a:lstStyle/>
          <a:p>
            <a:pPr rtl="0"/>
            <a:r>
              <a:rPr lang="de-DE"/>
              <a:t>50</a:t>
            </a:r>
          </a:p>
        </p:txBody>
      </p:sp>
      <p:sp>
        <p:nvSpPr>
          <p:cNvPr id="10" name="Titel 9"/>
          <p:cNvSpPr>
            <a:spLocks noGrp="1"/>
          </p:cNvSpPr>
          <p:nvPr>
            <p:ph type="title"/>
          </p:nvPr>
        </p:nvSpPr>
        <p:spPr/>
        <p:txBody>
          <a:bodyPr rtlCol="0"/>
          <a:lstStyle/>
          <a:p>
            <a:pPr rtl="0"/>
            <a:r>
              <a:rPr lang="de-DE"/>
              <a:t>Kategorie 2</a:t>
            </a:r>
          </a:p>
        </p:txBody>
      </p:sp>
    </p:spTree>
    <p:extLst>
      <p:ext uri="{BB962C8B-B14F-4D97-AF65-F5344CB8AC3E}">
        <p14:creationId xmlns:p14="http://schemas.microsoft.com/office/powerpoint/2010/main" val="17665982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a:t>Fragen der Kategorie 3 folgen</a:t>
            </a:r>
          </a:p>
        </p:txBody>
      </p:sp>
    </p:spTree>
    <p:extLst>
      <p:ext uri="{BB962C8B-B14F-4D97-AF65-F5344CB8AC3E}">
        <p14:creationId xmlns:p14="http://schemas.microsoft.com/office/powerpoint/2010/main" val="22624956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3 (10 Punkte)</a:t>
            </a:r>
          </a:p>
        </p:txBody>
      </p:sp>
      <p:sp>
        <p:nvSpPr>
          <p:cNvPr id="16" name="Textplatzhalter 15"/>
          <p:cNvSpPr>
            <a:spLocks noGrp="1"/>
          </p:cNvSpPr>
          <p:nvPr>
            <p:ph type="body" sz="quarter" idx="14"/>
          </p:nvPr>
        </p:nvSpPr>
        <p:spPr/>
        <p:txBody>
          <a:bodyPr rtlCol="0"/>
          <a:lstStyle/>
          <a:p>
            <a:pPr rtl="0"/>
            <a:r>
              <a:rPr lang="de-DE"/>
              <a:t>Antwort (10 Punkte)</a:t>
            </a:r>
          </a:p>
        </p:txBody>
      </p:sp>
      <p:sp>
        <p:nvSpPr>
          <p:cNvPr id="18" name="Textplatzhalter 17"/>
          <p:cNvSpPr>
            <a:spLocks noGrp="1"/>
          </p:cNvSpPr>
          <p:nvPr>
            <p:ph type="body" sz="quarter" idx="16"/>
          </p:nvPr>
        </p:nvSpPr>
        <p:spPr/>
        <p:txBody>
          <a:bodyPr rtlCol="0"/>
          <a:lstStyle/>
          <a:p>
            <a:pPr rtl="0"/>
            <a:r>
              <a:rPr lang="de-DE"/>
              <a:t>10</a:t>
            </a:r>
          </a:p>
        </p:txBody>
      </p:sp>
      <p:sp>
        <p:nvSpPr>
          <p:cNvPr id="10" name="Titel 9"/>
          <p:cNvSpPr>
            <a:spLocks noGrp="1"/>
          </p:cNvSpPr>
          <p:nvPr>
            <p:ph type="title"/>
          </p:nvPr>
        </p:nvSpPr>
        <p:spPr/>
        <p:txBody>
          <a:bodyPr rtlCol="0"/>
          <a:lstStyle/>
          <a:p>
            <a:pPr rtl="0"/>
            <a:r>
              <a:rPr lang="de-DE"/>
              <a:t>Kategorie 3</a:t>
            </a:r>
          </a:p>
        </p:txBody>
      </p:sp>
    </p:spTree>
    <p:extLst>
      <p:ext uri="{BB962C8B-B14F-4D97-AF65-F5344CB8AC3E}">
        <p14:creationId xmlns:p14="http://schemas.microsoft.com/office/powerpoint/2010/main" val="35222951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3 (20 Punkte)</a:t>
            </a:r>
          </a:p>
        </p:txBody>
      </p:sp>
      <p:sp>
        <p:nvSpPr>
          <p:cNvPr id="16" name="Textplatzhalter 15"/>
          <p:cNvSpPr>
            <a:spLocks noGrp="1"/>
          </p:cNvSpPr>
          <p:nvPr>
            <p:ph type="body" sz="quarter" idx="14"/>
          </p:nvPr>
        </p:nvSpPr>
        <p:spPr/>
        <p:txBody>
          <a:bodyPr rtlCol="0"/>
          <a:lstStyle/>
          <a:p>
            <a:pPr rtl="0"/>
            <a:r>
              <a:rPr lang="de-DE"/>
              <a:t>Antwort (20 Punkte)</a:t>
            </a:r>
          </a:p>
        </p:txBody>
      </p:sp>
      <p:sp>
        <p:nvSpPr>
          <p:cNvPr id="18" name="Textplatzhalter 17"/>
          <p:cNvSpPr>
            <a:spLocks noGrp="1"/>
          </p:cNvSpPr>
          <p:nvPr>
            <p:ph type="body" sz="quarter" idx="16"/>
          </p:nvPr>
        </p:nvSpPr>
        <p:spPr/>
        <p:txBody>
          <a:bodyPr rtlCol="0"/>
          <a:lstStyle/>
          <a:p>
            <a:pPr rtl="0"/>
            <a:r>
              <a:rPr lang="de-DE"/>
              <a:t>20</a:t>
            </a:r>
          </a:p>
        </p:txBody>
      </p:sp>
      <p:sp>
        <p:nvSpPr>
          <p:cNvPr id="10" name="Titel 9"/>
          <p:cNvSpPr>
            <a:spLocks noGrp="1"/>
          </p:cNvSpPr>
          <p:nvPr>
            <p:ph type="title"/>
          </p:nvPr>
        </p:nvSpPr>
        <p:spPr/>
        <p:txBody>
          <a:bodyPr rtlCol="0"/>
          <a:lstStyle/>
          <a:p>
            <a:pPr rtl="0"/>
            <a:r>
              <a:rPr lang="de-DE"/>
              <a:t>Kategorie 3</a:t>
            </a:r>
          </a:p>
        </p:txBody>
      </p:sp>
    </p:spTree>
    <p:extLst>
      <p:ext uri="{BB962C8B-B14F-4D97-AF65-F5344CB8AC3E}">
        <p14:creationId xmlns:p14="http://schemas.microsoft.com/office/powerpoint/2010/main" val="38396715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3 (30 Punkte)</a:t>
            </a:r>
          </a:p>
        </p:txBody>
      </p:sp>
      <p:sp>
        <p:nvSpPr>
          <p:cNvPr id="16" name="Textplatzhalter 15"/>
          <p:cNvSpPr>
            <a:spLocks noGrp="1"/>
          </p:cNvSpPr>
          <p:nvPr>
            <p:ph type="body" sz="quarter" idx="14"/>
          </p:nvPr>
        </p:nvSpPr>
        <p:spPr/>
        <p:txBody>
          <a:bodyPr rtlCol="0"/>
          <a:lstStyle/>
          <a:p>
            <a:pPr rtl="0"/>
            <a:r>
              <a:rPr lang="de-DE"/>
              <a:t>Antwort (30 Punkte)</a:t>
            </a:r>
          </a:p>
        </p:txBody>
      </p:sp>
      <p:sp>
        <p:nvSpPr>
          <p:cNvPr id="18" name="Textplatzhalter 17"/>
          <p:cNvSpPr>
            <a:spLocks noGrp="1"/>
          </p:cNvSpPr>
          <p:nvPr>
            <p:ph type="body" sz="quarter" idx="16"/>
          </p:nvPr>
        </p:nvSpPr>
        <p:spPr/>
        <p:txBody>
          <a:bodyPr rtlCol="0"/>
          <a:lstStyle/>
          <a:p>
            <a:pPr rtl="0"/>
            <a:r>
              <a:rPr lang="de-DE"/>
              <a:t>30</a:t>
            </a:r>
          </a:p>
        </p:txBody>
      </p:sp>
      <p:sp>
        <p:nvSpPr>
          <p:cNvPr id="10" name="Titel 9"/>
          <p:cNvSpPr>
            <a:spLocks noGrp="1"/>
          </p:cNvSpPr>
          <p:nvPr>
            <p:ph type="title"/>
          </p:nvPr>
        </p:nvSpPr>
        <p:spPr/>
        <p:txBody>
          <a:bodyPr rtlCol="0"/>
          <a:lstStyle/>
          <a:p>
            <a:pPr rtl="0"/>
            <a:r>
              <a:rPr lang="de-DE"/>
              <a:t>Kategorie 3</a:t>
            </a:r>
          </a:p>
        </p:txBody>
      </p:sp>
    </p:spTree>
    <p:extLst>
      <p:ext uri="{BB962C8B-B14F-4D97-AF65-F5344CB8AC3E}">
        <p14:creationId xmlns:p14="http://schemas.microsoft.com/office/powerpoint/2010/main" val="9038651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3 (40 Punkte)</a:t>
            </a:r>
          </a:p>
        </p:txBody>
      </p:sp>
      <p:sp>
        <p:nvSpPr>
          <p:cNvPr id="16" name="Textplatzhalter 15"/>
          <p:cNvSpPr>
            <a:spLocks noGrp="1"/>
          </p:cNvSpPr>
          <p:nvPr>
            <p:ph type="body" sz="quarter" idx="14"/>
          </p:nvPr>
        </p:nvSpPr>
        <p:spPr/>
        <p:txBody>
          <a:bodyPr rtlCol="0"/>
          <a:lstStyle/>
          <a:p>
            <a:pPr rtl="0"/>
            <a:r>
              <a:rPr lang="de-DE"/>
              <a:t>Antwort (40 Punkte)</a:t>
            </a:r>
          </a:p>
        </p:txBody>
      </p:sp>
      <p:sp>
        <p:nvSpPr>
          <p:cNvPr id="18" name="Textplatzhalter 17"/>
          <p:cNvSpPr>
            <a:spLocks noGrp="1"/>
          </p:cNvSpPr>
          <p:nvPr>
            <p:ph type="body" sz="quarter" idx="16"/>
          </p:nvPr>
        </p:nvSpPr>
        <p:spPr/>
        <p:txBody>
          <a:bodyPr rtlCol="0"/>
          <a:lstStyle/>
          <a:p>
            <a:pPr rtl="0"/>
            <a:r>
              <a:rPr lang="de-DE"/>
              <a:t>40</a:t>
            </a:r>
          </a:p>
        </p:txBody>
      </p:sp>
      <p:sp>
        <p:nvSpPr>
          <p:cNvPr id="10" name="Titel 9"/>
          <p:cNvSpPr>
            <a:spLocks noGrp="1"/>
          </p:cNvSpPr>
          <p:nvPr>
            <p:ph type="title"/>
          </p:nvPr>
        </p:nvSpPr>
        <p:spPr/>
        <p:txBody>
          <a:bodyPr rtlCol="0"/>
          <a:lstStyle/>
          <a:p>
            <a:pPr rtl="0"/>
            <a:r>
              <a:rPr lang="de-DE"/>
              <a:t>Kategorie 3</a:t>
            </a:r>
          </a:p>
        </p:txBody>
      </p:sp>
    </p:spTree>
    <p:extLst>
      <p:ext uri="{BB962C8B-B14F-4D97-AF65-F5344CB8AC3E}">
        <p14:creationId xmlns:p14="http://schemas.microsoft.com/office/powerpoint/2010/main" val="14440856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3 (50 Punkte)</a:t>
            </a:r>
          </a:p>
        </p:txBody>
      </p:sp>
      <p:sp>
        <p:nvSpPr>
          <p:cNvPr id="16" name="Textplatzhalter 15"/>
          <p:cNvSpPr>
            <a:spLocks noGrp="1"/>
          </p:cNvSpPr>
          <p:nvPr>
            <p:ph type="body" sz="quarter" idx="14"/>
          </p:nvPr>
        </p:nvSpPr>
        <p:spPr/>
        <p:txBody>
          <a:bodyPr rtlCol="0"/>
          <a:lstStyle/>
          <a:p>
            <a:pPr rtl="0"/>
            <a:r>
              <a:rPr lang="de-DE"/>
              <a:t>Antwort (50 Punkte)</a:t>
            </a:r>
          </a:p>
        </p:txBody>
      </p:sp>
      <p:sp>
        <p:nvSpPr>
          <p:cNvPr id="18" name="Textplatzhalter 17"/>
          <p:cNvSpPr>
            <a:spLocks noGrp="1"/>
          </p:cNvSpPr>
          <p:nvPr>
            <p:ph type="body" sz="quarter" idx="16"/>
          </p:nvPr>
        </p:nvSpPr>
        <p:spPr/>
        <p:txBody>
          <a:bodyPr rtlCol="0"/>
          <a:lstStyle/>
          <a:p>
            <a:pPr rtl="0"/>
            <a:r>
              <a:rPr lang="de-DE"/>
              <a:t>50</a:t>
            </a:r>
          </a:p>
        </p:txBody>
      </p:sp>
      <p:sp>
        <p:nvSpPr>
          <p:cNvPr id="10" name="Titel 9"/>
          <p:cNvSpPr>
            <a:spLocks noGrp="1"/>
          </p:cNvSpPr>
          <p:nvPr>
            <p:ph type="title"/>
          </p:nvPr>
        </p:nvSpPr>
        <p:spPr/>
        <p:txBody>
          <a:bodyPr rtlCol="0"/>
          <a:lstStyle/>
          <a:p>
            <a:pPr rtl="0"/>
            <a:r>
              <a:rPr lang="de-DE"/>
              <a:t>Kategorie 3</a:t>
            </a:r>
          </a:p>
        </p:txBody>
      </p:sp>
    </p:spTree>
    <p:extLst>
      <p:ext uri="{BB962C8B-B14F-4D97-AF65-F5344CB8AC3E}">
        <p14:creationId xmlns:p14="http://schemas.microsoft.com/office/powerpoint/2010/main" val="33583228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0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a:t>Fragen der Kategorie 4 folgen</a:t>
            </a:r>
          </a:p>
        </p:txBody>
      </p:sp>
    </p:spTree>
    <p:extLst>
      <p:ext uri="{BB962C8B-B14F-4D97-AF65-F5344CB8AC3E}">
        <p14:creationId xmlns:p14="http://schemas.microsoft.com/office/powerpoint/2010/main" val="20039403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4 (10 Punkte)</a:t>
            </a:r>
          </a:p>
        </p:txBody>
      </p:sp>
      <p:sp>
        <p:nvSpPr>
          <p:cNvPr id="16" name="Textplatzhalter 15"/>
          <p:cNvSpPr>
            <a:spLocks noGrp="1"/>
          </p:cNvSpPr>
          <p:nvPr>
            <p:ph type="body" sz="quarter" idx="14"/>
          </p:nvPr>
        </p:nvSpPr>
        <p:spPr/>
        <p:txBody>
          <a:bodyPr rtlCol="0"/>
          <a:lstStyle/>
          <a:p>
            <a:pPr rtl="0"/>
            <a:r>
              <a:rPr lang="de-DE"/>
              <a:t>Antwort (10 Punkte)</a:t>
            </a:r>
          </a:p>
        </p:txBody>
      </p:sp>
      <p:sp>
        <p:nvSpPr>
          <p:cNvPr id="18" name="Textplatzhalter 17"/>
          <p:cNvSpPr>
            <a:spLocks noGrp="1"/>
          </p:cNvSpPr>
          <p:nvPr>
            <p:ph type="body" sz="quarter" idx="16"/>
          </p:nvPr>
        </p:nvSpPr>
        <p:spPr/>
        <p:txBody>
          <a:bodyPr rtlCol="0"/>
          <a:lstStyle/>
          <a:p>
            <a:pPr rtl="0"/>
            <a:r>
              <a:rPr lang="de-DE"/>
              <a:t>10</a:t>
            </a:r>
          </a:p>
        </p:txBody>
      </p:sp>
      <p:sp>
        <p:nvSpPr>
          <p:cNvPr id="10" name="Titel 9"/>
          <p:cNvSpPr>
            <a:spLocks noGrp="1"/>
          </p:cNvSpPr>
          <p:nvPr>
            <p:ph type="title"/>
          </p:nvPr>
        </p:nvSpPr>
        <p:spPr/>
        <p:txBody>
          <a:bodyPr rtlCol="0"/>
          <a:lstStyle/>
          <a:p>
            <a:pPr rtl="0"/>
            <a:r>
              <a:rPr lang="de-DE"/>
              <a:t>Kategorie 4</a:t>
            </a:r>
          </a:p>
        </p:txBody>
      </p:sp>
    </p:spTree>
    <p:extLst>
      <p:ext uri="{BB962C8B-B14F-4D97-AF65-F5344CB8AC3E}">
        <p14:creationId xmlns:p14="http://schemas.microsoft.com/office/powerpoint/2010/main" val="17028617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4 (20 Punkte)</a:t>
            </a:r>
          </a:p>
        </p:txBody>
      </p:sp>
      <p:sp>
        <p:nvSpPr>
          <p:cNvPr id="16" name="Textplatzhalter 15"/>
          <p:cNvSpPr>
            <a:spLocks noGrp="1"/>
          </p:cNvSpPr>
          <p:nvPr>
            <p:ph type="body" sz="quarter" idx="14"/>
          </p:nvPr>
        </p:nvSpPr>
        <p:spPr/>
        <p:txBody>
          <a:bodyPr rtlCol="0"/>
          <a:lstStyle/>
          <a:p>
            <a:pPr rtl="0"/>
            <a:r>
              <a:rPr lang="de-DE"/>
              <a:t>Antwort (20 Punkte)</a:t>
            </a:r>
          </a:p>
        </p:txBody>
      </p:sp>
      <p:sp>
        <p:nvSpPr>
          <p:cNvPr id="18" name="Textplatzhalter 17"/>
          <p:cNvSpPr>
            <a:spLocks noGrp="1"/>
          </p:cNvSpPr>
          <p:nvPr>
            <p:ph type="body" sz="quarter" idx="16"/>
          </p:nvPr>
        </p:nvSpPr>
        <p:spPr/>
        <p:txBody>
          <a:bodyPr rtlCol="0"/>
          <a:lstStyle/>
          <a:p>
            <a:pPr rtl="0"/>
            <a:r>
              <a:rPr lang="de-DE"/>
              <a:t>20</a:t>
            </a:r>
          </a:p>
        </p:txBody>
      </p:sp>
      <p:sp>
        <p:nvSpPr>
          <p:cNvPr id="10" name="Titel 9"/>
          <p:cNvSpPr>
            <a:spLocks noGrp="1"/>
          </p:cNvSpPr>
          <p:nvPr>
            <p:ph type="title"/>
          </p:nvPr>
        </p:nvSpPr>
        <p:spPr/>
        <p:txBody>
          <a:bodyPr rtlCol="0"/>
          <a:lstStyle/>
          <a:p>
            <a:pPr rtl="0"/>
            <a:r>
              <a:rPr lang="de-DE"/>
              <a:t>Kategorie 4</a:t>
            </a:r>
          </a:p>
        </p:txBody>
      </p:sp>
    </p:spTree>
    <p:extLst>
      <p:ext uri="{BB962C8B-B14F-4D97-AF65-F5344CB8AC3E}">
        <p14:creationId xmlns:p14="http://schemas.microsoft.com/office/powerpoint/2010/main" val="32693092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a:t>Fragen der Kategorie 1 folgen</a:t>
            </a:r>
          </a:p>
        </p:txBody>
      </p:sp>
    </p:spTree>
    <p:extLst>
      <p:ext uri="{BB962C8B-B14F-4D97-AF65-F5344CB8AC3E}">
        <p14:creationId xmlns:p14="http://schemas.microsoft.com/office/powerpoint/2010/main" val="38603088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4 (30 Punkte)</a:t>
            </a:r>
          </a:p>
        </p:txBody>
      </p:sp>
      <p:sp>
        <p:nvSpPr>
          <p:cNvPr id="16" name="Textplatzhalter 15"/>
          <p:cNvSpPr>
            <a:spLocks noGrp="1"/>
          </p:cNvSpPr>
          <p:nvPr>
            <p:ph type="body" sz="quarter" idx="14"/>
          </p:nvPr>
        </p:nvSpPr>
        <p:spPr/>
        <p:txBody>
          <a:bodyPr rtlCol="0"/>
          <a:lstStyle/>
          <a:p>
            <a:pPr rtl="0"/>
            <a:r>
              <a:rPr lang="de-DE"/>
              <a:t>Antwort (30 Punkte)</a:t>
            </a:r>
          </a:p>
        </p:txBody>
      </p:sp>
      <p:sp>
        <p:nvSpPr>
          <p:cNvPr id="18" name="Textplatzhalter 17"/>
          <p:cNvSpPr>
            <a:spLocks noGrp="1"/>
          </p:cNvSpPr>
          <p:nvPr>
            <p:ph type="body" sz="quarter" idx="16"/>
          </p:nvPr>
        </p:nvSpPr>
        <p:spPr/>
        <p:txBody>
          <a:bodyPr rtlCol="0"/>
          <a:lstStyle/>
          <a:p>
            <a:pPr rtl="0"/>
            <a:r>
              <a:rPr lang="de-DE"/>
              <a:t>30</a:t>
            </a:r>
          </a:p>
        </p:txBody>
      </p:sp>
      <p:sp>
        <p:nvSpPr>
          <p:cNvPr id="10" name="Titel 9"/>
          <p:cNvSpPr>
            <a:spLocks noGrp="1"/>
          </p:cNvSpPr>
          <p:nvPr>
            <p:ph type="title"/>
          </p:nvPr>
        </p:nvSpPr>
        <p:spPr/>
        <p:txBody>
          <a:bodyPr rtlCol="0"/>
          <a:lstStyle/>
          <a:p>
            <a:pPr rtl="0"/>
            <a:r>
              <a:rPr lang="de-DE"/>
              <a:t>Kategorie 4</a:t>
            </a:r>
          </a:p>
        </p:txBody>
      </p:sp>
    </p:spTree>
    <p:extLst>
      <p:ext uri="{BB962C8B-B14F-4D97-AF65-F5344CB8AC3E}">
        <p14:creationId xmlns:p14="http://schemas.microsoft.com/office/powerpoint/2010/main" val="28386024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4 (40 Punkte)</a:t>
            </a:r>
          </a:p>
        </p:txBody>
      </p:sp>
      <p:sp>
        <p:nvSpPr>
          <p:cNvPr id="16" name="Textplatzhalter 15"/>
          <p:cNvSpPr>
            <a:spLocks noGrp="1"/>
          </p:cNvSpPr>
          <p:nvPr>
            <p:ph type="body" sz="quarter" idx="14"/>
          </p:nvPr>
        </p:nvSpPr>
        <p:spPr/>
        <p:txBody>
          <a:bodyPr rtlCol="0"/>
          <a:lstStyle/>
          <a:p>
            <a:pPr rtl="0"/>
            <a:r>
              <a:rPr lang="de-DE"/>
              <a:t>Antwort (40 Punkte)</a:t>
            </a:r>
          </a:p>
        </p:txBody>
      </p:sp>
      <p:sp>
        <p:nvSpPr>
          <p:cNvPr id="18" name="Textplatzhalter 17"/>
          <p:cNvSpPr>
            <a:spLocks noGrp="1"/>
          </p:cNvSpPr>
          <p:nvPr>
            <p:ph type="body" sz="quarter" idx="16"/>
          </p:nvPr>
        </p:nvSpPr>
        <p:spPr/>
        <p:txBody>
          <a:bodyPr rtlCol="0"/>
          <a:lstStyle/>
          <a:p>
            <a:pPr rtl="0"/>
            <a:r>
              <a:rPr lang="de-DE"/>
              <a:t>40</a:t>
            </a:r>
          </a:p>
        </p:txBody>
      </p:sp>
      <p:sp>
        <p:nvSpPr>
          <p:cNvPr id="10" name="Titel 9"/>
          <p:cNvSpPr>
            <a:spLocks noGrp="1"/>
          </p:cNvSpPr>
          <p:nvPr>
            <p:ph type="title"/>
          </p:nvPr>
        </p:nvSpPr>
        <p:spPr/>
        <p:txBody>
          <a:bodyPr rtlCol="0"/>
          <a:lstStyle/>
          <a:p>
            <a:pPr rtl="0"/>
            <a:r>
              <a:rPr lang="de-DE"/>
              <a:t>Kategorie 4</a:t>
            </a:r>
          </a:p>
        </p:txBody>
      </p:sp>
    </p:spTree>
    <p:extLst>
      <p:ext uri="{BB962C8B-B14F-4D97-AF65-F5344CB8AC3E}">
        <p14:creationId xmlns:p14="http://schemas.microsoft.com/office/powerpoint/2010/main" val="4925291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4 (50 Punkte)</a:t>
            </a:r>
          </a:p>
        </p:txBody>
      </p:sp>
      <p:sp>
        <p:nvSpPr>
          <p:cNvPr id="16" name="Textplatzhalter 15"/>
          <p:cNvSpPr>
            <a:spLocks noGrp="1"/>
          </p:cNvSpPr>
          <p:nvPr>
            <p:ph type="body" sz="quarter" idx="14"/>
          </p:nvPr>
        </p:nvSpPr>
        <p:spPr/>
        <p:txBody>
          <a:bodyPr rtlCol="0"/>
          <a:lstStyle/>
          <a:p>
            <a:pPr rtl="0"/>
            <a:r>
              <a:rPr lang="de-DE"/>
              <a:t>Antwort (50 Punkte)</a:t>
            </a:r>
          </a:p>
        </p:txBody>
      </p:sp>
      <p:sp>
        <p:nvSpPr>
          <p:cNvPr id="18" name="Textplatzhalter 17"/>
          <p:cNvSpPr>
            <a:spLocks noGrp="1"/>
          </p:cNvSpPr>
          <p:nvPr>
            <p:ph type="body" sz="quarter" idx="16"/>
          </p:nvPr>
        </p:nvSpPr>
        <p:spPr/>
        <p:txBody>
          <a:bodyPr rtlCol="0"/>
          <a:lstStyle/>
          <a:p>
            <a:pPr rtl="0"/>
            <a:r>
              <a:rPr lang="de-DE"/>
              <a:t>50</a:t>
            </a:r>
          </a:p>
        </p:txBody>
      </p:sp>
      <p:sp>
        <p:nvSpPr>
          <p:cNvPr id="10" name="Titel 9"/>
          <p:cNvSpPr>
            <a:spLocks noGrp="1"/>
          </p:cNvSpPr>
          <p:nvPr>
            <p:ph type="title"/>
          </p:nvPr>
        </p:nvSpPr>
        <p:spPr/>
        <p:txBody>
          <a:bodyPr rtlCol="0"/>
          <a:lstStyle/>
          <a:p>
            <a:pPr rtl="0"/>
            <a:r>
              <a:rPr lang="de-DE"/>
              <a:t>Kategorie 4</a:t>
            </a:r>
          </a:p>
        </p:txBody>
      </p:sp>
    </p:spTree>
    <p:extLst>
      <p:ext uri="{BB962C8B-B14F-4D97-AF65-F5344CB8AC3E}">
        <p14:creationId xmlns:p14="http://schemas.microsoft.com/office/powerpoint/2010/main" val="13680951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6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a:t>Fragen der Kategorie 5 folgen</a:t>
            </a:r>
          </a:p>
        </p:txBody>
      </p:sp>
    </p:spTree>
    <p:extLst>
      <p:ext uri="{BB962C8B-B14F-4D97-AF65-F5344CB8AC3E}">
        <p14:creationId xmlns:p14="http://schemas.microsoft.com/office/powerpoint/2010/main" val="39370170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5 (10 Punkte)</a:t>
            </a:r>
          </a:p>
        </p:txBody>
      </p:sp>
      <p:sp>
        <p:nvSpPr>
          <p:cNvPr id="16" name="Textplatzhalter 15"/>
          <p:cNvSpPr>
            <a:spLocks noGrp="1"/>
          </p:cNvSpPr>
          <p:nvPr>
            <p:ph type="body" sz="quarter" idx="14"/>
          </p:nvPr>
        </p:nvSpPr>
        <p:spPr/>
        <p:txBody>
          <a:bodyPr rtlCol="0"/>
          <a:lstStyle/>
          <a:p>
            <a:pPr rtl="0"/>
            <a:r>
              <a:rPr lang="de-DE"/>
              <a:t>Antwort (10 Punkte)</a:t>
            </a:r>
          </a:p>
        </p:txBody>
      </p:sp>
      <p:sp>
        <p:nvSpPr>
          <p:cNvPr id="18" name="Textplatzhalter 17"/>
          <p:cNvSpPr>
            <a:spLocks noGrp="1"/>
          </p:cNvSpPr>
          <p:nvPr>
            <p:ph type="body" sz="quarter" idx="16"/>
          </p:nvPr>
        </p:nvSpPr>
        <p:spPr/>
        <p:txBody>
          <a:bodyPr rtlCol="0"/>
          <a:lstStyle/>
          <a:p>
            <a:pPr rtl="0"/>
            <a:r>
              <a:rPr lang="de-DE"/>
              <a:t>10</a:t>
            </a:r>
          </a:p>
        </p:txBody>
      </p:sp>
      <p:sp>
        <p:nvSpPr>
          <p:cNvPr id="10" name="Titel 9"/>
          <p:cNvSpPr>
            <a:spLocks noGrp="1"/>
          </p:cNvSpPr>
          <p:nvPr>
            <p:ph type="title"/>
          </p:nvPr>
        </p:nvSpPr>
        <p:spPr/>
        <p:txBody>
          <a:bodyPr rtlCol="0"/>
          <a:lstStyle/>
          <a:p>
            <a:pPr rtl="0"/>
            <a:r>
              <a:rPr lang="de-DE"/>
              <a:t>Kategorie 5</a:t>
            </a:r>
          </a:p>
        </p:txBody>
      </p:sp>
    </p:spTree>
    <p:extLst>
      <p:ext uri="{BB962C8B-B14F-4D97-AF65-F5344CB8AC3E}">
        <p14:creationId xmlns:p14="http://schemas.microsoft.com/office/powerpoint/2010/main" val="9176404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8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5 (20 Punkte)</a:t>
            </a:r>
          </a:p>
        </p:txBody>
      </p:sp>
      <p:sp>
        <p:nvSpPr>
          <p:cNvPr id="16" name="Textplatzhalter 15"/>
          <p:cNvSpPr>
            <a:spLocks noGrp="1"/>
          </p:cNvSpPr>
          <p:nvPr>
            <p:ph type="body" sz="quarter" idx="14"/>
          </p:nvPr>
        </p:nvSpPr>
        <p:spPr/>
        <p:txBody>
          <a:bodyPr rtlCol="0"/>
          <a:lstStyle/>
          <a:p>
            <a:pPr rtl="0"/>
            <a:r>
              <a:rPr lang="de-DE"/>
              <a:t>Antwort (20 Punkte)</a:t>
            </a:r>
          </a:p>
        </p:txBody>
      </p:sp>
      <p:sp>
        <p:nvSpPr>
          <p:cNvPr id="18" name="Textplatzhalter 17"/>
          <p:cNvSpPr>
            <a:spLocks noGrp="1"/>
          </p:cNvSpPr>
          <p:nvPr>
            <p:ph type="body" sz="quarter" idx="16"/>
          </p:nvPr>
        </p:nvSpPr>
        <p:spPr/>
        <p:txBody>
          <a:bodyPr rtlCol="0"/>
          <a:lstStyle/>
          <a:p>
            <a:pPr rtl="0"/>
            <a:r>
              <a:rPr lang="de-DE"/>
              <a:t>20</a:t>
            </a:r>
          </a:p>
        </p:txBody>
      </p:sp>
      <p:sp>
        <p:nvSpPr>
          <p:cNvPr id="10" name="Titel 9"/>
          <p:cNvSpPr>
            <a:spLocks noGrp="1"/>
          </p:cNvSpPr>
          <p:nvPr>
            <p:ph type="title"/>
          </p:nvPr>
        </p:nvSpPr>
        <p:spPr/>
        <p:txBody>
          <a:bodyPr rtlCol="0"/>
          <a:lstStyle/>
          <a:p>
            <a:pPr rtl="0"/>
            <a:r>
              <a:rPr lang="de-DE"/>
              <a:t>Kategorie 5</a:t>
            </a:r>
          </a:p>
        </p:txBody>
      </p:sp>
    </p:spTree>
    <p:extLst>
      <p:ext uri="{BB962C8B-B14F-4D97-AF65-F5344CB8AC3E}">
        <p14:creationId xmlns:p14="http://schemas.microsoft.com/office/powerpoint/2010/main" val="6844436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5 (30 Punkte)</a:t>
            </a:r>
          </a:p>
        </p:txBody>
      </p:sp>
      <p:sp>
        <p:nvSpPr>
          <p:cNvPr id="16" name="Textplatzhalter 15"/>
          <p:cNvSpPr>
            <a:spLocks noGrp="1"/>
          </p:cNvSpPr>
          <p:nvPr>
            <p:ph type="body" sz="quarter" idx="14"/>
          </p:nvPr>
        </p:nvSpPr>
        <p:spPr/>
        <p:txBody>
          <a:bodyPr rtlCol="0"/>
          <a:lstStyle/>
          <a:p>
            <a:pPr rtl="0"/>
            <a:r>
              <a:rPr lang="de-DE"/>
              <a:t>Antwort (30 Punkte)</a:t>
            </a:r>
          </a:p>
        </p:txBody>
      </p:sp>
      <p:sp>
        <p:nvSpPr>
          <p:cNvPr id="18" name="Textplatzhalter 17"/>
          <p:cNvSpPr>
            <a:spLocks noGrp="1"/>
          </p:cNvSpPr>
          <p:nvPr>
            <p:ph type="body" sz="quarter" idx="16"/>
          </p:nvPr>
        </p:nvSpPr>
        <p:spPr/>
        <p:txBody>
          <a:bodyPr rtlCol="0"/>
          <a:lstStyle/>
          <a:p>
            <a:pPr rtl="0"/>
            <a:r>
              <a:rPr lang="de-DE"/>
              <a:t>30</a:t>
            </a:r>
          </a:p>
        </p:txBody>
      </p:sp>
      <p:sp>
        <p:nvSpPr>
          <p:cNvPr id="10" name="Titel 9"/>
          <p:cNvSpPr>
            <a:spLocks noGrp="1"/>
          </p:cNvSpPr>
          <p:nvPr>
            <p:ph type="title"/>
          </p:nvPr>
        </p:nvSpPr>
        <p:spPr/>
        <p:txBody>
          <a:bodyPr rtlCol="0"/>
          <a:lstStyle/>
          <a:p>
            <a:pPr rtl="0"/>
            <a:r>
              <a:rPr lang="de-DE"/>
              <a:t>Kategorie 5</a:t>
            </a:r>
          </a:p>
        </p:txBody>
      </p:sp>
    </p:spTree>
    <p:extLst>
      <p:ext uri="{BB962C8B-B14F-4D97-AF65-F5344CB8AC3E}">
        <p14:creationId xmlns:p14="http://schemas.microsoft.com/office/powerpoint/2010/main" val="24745183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0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5 (40 Punkte)</a:t>
            </a:r>
          </a:p>
        </p:txBody>
      </p:sp>
      <p:sp>
        <p:nvSpPr>
          <p:cNvPr id="16" name="Textplatzhalter 15"/>
          <p:cNvSpPr>
            <a:spLocks noGrp="1"/>
          </p:cNvSpPr>
          <p:nvPr>
            <p:ph type="body" sz="quarter" idx="14"/>
          </p:nvPr>
        </p:nvSpPr>
        <p:spPr/>
        <p:txBody>
          <a:bodyPr rtlCol="0"/>
          <a:lstStyle/>
          <a:p>
            <a:pPr rtl="0"/>
            <a:r>
              <a:rPr lang="de-DE"/>
              <a:t>Antwort (40 Punkte)</a:t>
            </a:r>
          </a:p>
        </p:txBody>
      </p:sp>
      <p:sp>
        <p:nvSpPr>
          <p:cNvPr id="18" name="Textplatzhalter 17"/>
          <p:cNvSpPr>
            <a:spLocks noGrp="1"/>
          </p:cNvSpPr>
          <p:nvPr>
            <p:ph type="body" sz="quarter" idx="16"/>
          </p:nvPr>
        </p:nvSpPr>
        <p:spPr/>
        <p:txBody>
          <a:bodyPr rtlCol="0"/>
          <a:lstStyle/>
          <a:p>
            <a:pPr rtl="0"/>
            <a:r>
              <a:rPr lang="de-DE"/>
              <a:t>40</a:t>
            </a:r>
          </a:p>
        </p:txBody>
      </p:sp>
      <p:sp>
        <p:nvSpPr>
          <p:cNvPr id="10" name="Titel 9"/>
          <p:cNvSpPr>
            <a:spLocks noGrp="1"/>
          </p:cNvSpPr>
          <p:nvPr>
            <p:ph type="title"/>
          </p:nvPr>
        </p:nvSpPr>
        <p:spPr/>
        <p:txBody>
          <a:bodyPr rtlCol="0"/>
          <a:lstStyle/>
          <a:p>
            <a:pPr rtl="0"/>
            <a:r>
              <a:rPr lang="de-DE"/>
              <a:t>Kategorie 5</a:t>
            </a:r>
          </a:p>
        </p:txBody>
      </p:sp>
    </p:spTree>
    <p:extLst>
      <p:ext uri="{BB962C8B-B14F-4D97-AF65-F5344CB8AC3E}">
        <p14:creationId xmlns:p14="http://schemas.microsoft.com/office/powerpoint/2010/main" val="26670604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5 (50 Punkte)</a:t>
            </a:r>
          </a:p>
        </p:txBody>
      </p:sp>
      <p:sp>
        <p:nvSpPr>
          <p:cNvPr id="16" name="Textplatzhalter 15"/>
          <p:cNvSpPr>
            <a:spLocks noGrp="1"/>
          </p:cNvSpPr>
          <p:nvPr>
            <p:ph type="body" sz="quarter" idx="14"/>
          </p:nvPr>
        </p:nvSpPr>
        <p:spPr/>
        <p:txBody>
          <a:bodyPr rtlCol="0"/>
          <a:lstStyle/>
          <a:p>
            <a:pPr rtl="0"/>
            <a:r>
              <a:rPr lang="de-DE"/>
              <a:t>Antwort (50 Punkte)</a:t>
            </a:r>
          </a:p>
        </p:txBody>
      </p:sp>
      <p:sp>
        <p:nvSpPr>
          <p:cNvPr id="18" name="Textplatzhalter 17"/>
          <p:cNvSpPr>
            <a:spLocks noGrp="1"/>
          </p:cNvSpPr>
          <p:nvPr>
            <p:ph type="body" sz="quarter" idx="16"/>
          </p:nvPr>
        </p:nvSpPr>
        <p:spPr/>
        <p:txBody>
          <a:bodyPr rtlCol="0"/>
          <a:lstStyle/>
          <a:p>
            <a:pPr rtl="0"/>
            <a:r>
              <a:rPr lang="de-DE"/>
              <a:t>50</a:t>
            </a:r>
          </a:p>
        </p:txBody>
      </p:sp>
      <p:sp>
        <p:nvSpPr>
          <p:cNvPr id="10" name="Titel 9"/>
          <p:cNvSpPr>
            <a:spLocks noGrp="1"/>
          </p:cNvSpPr>
          <p:nvPr>
            <p:ph type="title"/>
          </p:nvPr>
        </p:nvSpPr>
        <p:spPr/>
        <p:txBody>
          <a:bodyPr rtlCol="0"/>
          <a:lstStyle/>
          <a:p>
            <a:pPr rtl="0"/>
            <a:r>
              <a:rPr lang="de-DE"/>
              <a:t>Kategorie 5</a:t>
            </a:r>
          </a:p>
        </p:txBody>
      </p:sp>
    </p:spTree>
    <p:extLst>
      <p:ext uri="{BB962C8B-B14F-4D97-AF65-F5344CB8AC3E}">
        <p14:creationId xmlns:p14="http://schemas.microsoft.com/office/powerpoint/2010/main" val="588780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1 (10 Punkte)</a:t>
            </a:r>
          </a:p>
        </p:txBody>
      </p:sp>
      <p:sp>
        <p:nvSpPr>
          <p:cNvPr id="16" name="Textplatzhalter 15"/>
          <p:cNvSpPr>
            <a:spLocks noGrp="1"/>
          </p:cNvSpPr>
          <p:nvPr>
            <p:ph type="body" sz="quarter" idx="14"/>
          </p:nvPr>
        </p:nvSpPr>
        <p:spPr/>
        <p:txBody>
          <a:bodyPr rtlCol="0"/>
          <a:lstStyle/>
          <a:p>
            <a:pPr rtl="0"/>
            <a:r>
              <a:rPr lang="de-DE"/>
              <a:t>Antwort (10 Punkte)</a:t>
            </a:r>
          </a:p>
        </p:txBody>
      </p:sp>
      <p:sp>
        <p:nvSpPr>
          <p:cNvPr id="18" name="Textplatzhalter 17"/>
          <p:cNvSpPr>
            <a:spLocks noGrp="1"/>
          </p:cNvSpPr>
          <p:nvPr>
            <p:ph type="body" sz="quarter" idx="16"/>
          </p:nvPr>
        </p:nvSpPr>
        <p:spPr/>
        <p:txBody>
          <a:bodyPr rtlCol="0"/>
          <a:lstStyle/>
          <a:p>
            <a:pPr rtl="0"/>
            <a:r>
              <a:rPr lang="de-DE"/>
              <a:t>10</a:t>
            </a:r>
          </a:p>
        </p:txBody>
      </p:sp>
      <p:sp>
        <p:nvSpPr>
          <p:cNvPr id="10" name="Titel 9"/>
          <p:cNvSpPr>
            <a:spLocks noGrp="1"/>
          </p:cNvSpPr>
          <p:nvPr>
            <p:ph type="title"/>
          </p:nvPr>
        </p:nvSpPr>
        <p:spPr/>
        <p:txBody>
          <a:bodyPr rtlCol="0"/>
          <a:lstStyle/>
          <a:p>
            <a:pPr rtl="0"/>
            <a:r>
              <a:rPr lang="de-DE"/>
              <a:t>Kategorie 1</a:t>
            </a:r>
          </a:p>
        </p:txBody>
      </p:sp>
    </p:spTree>
    <p:extLst>
      <p:ext uri="{BB962C8B-B14F-4D97-AF65-F5344CB8AC3E}">
        <p14:creationId xmlns:p14="http://schemas.microsoft.com/office/powerpoint/2010/main" val="35516359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1 (20 Punkte)</a:t>
            </a:r>
          </a:p>
        </p:txBody>
      </p:sp>
      <p:sp>
        <p:nvSpPr>
          <p:cNvPr id="16" name="Textplatzhalter 15"/>
          <p:cNvSpPr>
            <a:spLocks noGrp="1"/>
          </p:cNvSpPr>
          <p:nvPr>
            <p:ph type="body" sz="quarter" idx="14"/>
          </p:nvPr>
        </p:nvSpPr>
        <p:spPr/>
        <p:txBody>
          <a:bodyPr rtlCol="0"/>
          <a:lstStyle/>
          <a:p>
            <a:pPr rtl="0"/>
            <a:r>
              <a:rPr lang="de-DE"/>
              <a:t>Antwort (20 Punkte)</a:t>
            </a:r>
          </a:p>
        </p:txBody>
      </p:sp>
      <p:sp>
        <p:nvSpPr>
          <p:cNvPr id="18" name="Textplatzhalter 17"/>
          <p:cNvSpPr>
            <a:spLocks noGrp="1"/>
          </p:cNvSpPr>
          <p:nvPr>
            <p:ph type="body" sz="quarter" idx="16"/>
          </p:nvPr>
        </p:nvSpPr>
        <p:spPr/>
        <p:txBody>
          <a:bodyPr rtlCol="0"/>
          <a:lstStyle/>
          <a:p>
            <a:pPr rtl="0"/>
            <a:r>
              <a:rPr lang="de-DE"/>
              <a:t>20</a:t>
            </a:r>
          </a:p>
        </p:txBody>
      </p:sp>
      <p:sp>
        <p:nvSpPr>
          <p:cNvPr id="10" name="Titel 9"/>
          <p:cNvSpPr>
            <a:spLocks noGrp="1"/>
          </p:cNvSpPr>
          <p:nvPr>
            <p:ph type="title"/>
          </p:nvPr>
        </p:nvSpPr>
        <p:spPr/>
        <p:txBody>
          <a:bodyPr rtlCol="0"/>
          <a:lstStyle/>
          <a:p>
            <a:pPr rtl="0"/>
            <a:r>
              <a:rPr lang="de-DE"/>
              <a:t>Kategorie 1</a:t>
            </a:r>
          </a:p>
        </p:txBody>
      </p:sp>
    </p:spTree>
    <p:extLst>
      <p:ext uri="{BB962C8B-B14F-4D97-AF65-F5344CB8AC3E}">
        <p14:creationId xmlns:p14="http://schemas.microsoft.com/office/powerpoint/2010/main" val="30951248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1 (30 Punkte)</a:t>
            </a:r>
          </a:p>
        </p:txBody>
      </p:sp>
      <p:sp>
        <p:nvSpPr>
          <p:cNvPr id="16" name="Textplatzhalter 15"/>
          <p:cNvSpPr>
            <a:spLocks noGrp="1"/>
          </p:cNvSpPr>
          <p:nvPr>
            <p:ph type="body" sz="quarter" idx="14"/>
          </p:nvPr>
        </p:nvSpPr>
        <p:spPr/>
        <p:txBody>
          <a:bodyPr rtlCol="0"/>
          <a:lstStyle/>
          <a:p>
            <a:pPr rtl="0"/>
            <a:r>
              <a:rPr lang="de-DE"/>
              <a:t>Antwort (30 Punkte)</a:t>
            </a:r>
          </a:p>
        </p:txBody>
      </p:sp>
      <p:sp>
        <p:nvSpPr>
          <p:cNvPr id="18" name="Textplatzhalter 17"/>
          <p:cNvSpPr>
            <a:spLocks noGrp="1"/>
          </p:cNvSpPr>
          <p:nvPr>
            <p:ph type="body" sz="quarter" idx="16"/>
          </p:nvPr>
        </p:nvSpPr>
        <p:spPr/>
        <p:txBody>
          <a:bodyPr rtlCol="0"/>
          <a:lstStyle/>
          <a:p>
            <a:pPr rtl="0"/>
            <a:r>
              <a:rPr lang="de-DE"/>
              <a:t>30</a:t>
            </a:r>
          </a:p>
        </p:txBody>
      </p:sp>
      <p:sp>
        <p:nvSpPr>
          <p:cNvPr id="10" name="Titel 9"/>
          <p:cNvSpPr>
            <a:spLocks noGrp="1"/>
          </p:cNvSpPr>
          <p:nvPr>
            <p:ph type="title"/>
          </p:nvPr>
        </p:nvSpPr>
        <p:spPr/>
        <p:txBody>
          <a:bodyPr rtlCol="0"/>
          <a:lstStyle/>
          <a:p>
            <a:pPr rtl="0"/>
            <a:r>
              <a:rPr lang="de-DE"/>
              <a:t>Kategorie 1</a:t>
            </a:r>
          </a:p>
        </p:txBody>
      </p:sp>
    </p:spTree>
    <p:extLst>
      <p:ext uri="{BB962C8B-B14F-4D97-AF65-F5344CB8AC3E}">
        <p14:creationId xmlns:p14="http://schemas.microsoft.com/office/powerpoint/2010/main" val="21809149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1 (40 Punkte)</a:t>
            </a:r>
          </a:p>
        </p:txBody>
      </p:sp>
      <p:sp>
        <p:nvSpPr>
          <p:cNvPr id="16" name="Textplatzhalter 15"/>
          <p:cNvSpPr>
            <a:spLocks noGrp="1"/>
          </p:cNvSpPr>
          <p:nvPr>
            <p:ph type="body" sz="quarter" idx="14"/>
          </p:nvPr>
        </p:nvSpPr>
        <p:spPr/>
        <p:txBody>
          <a:bodyPr rtlCol="0"/>
          <a:lstStyle/>
          <a:p>
            <a:pPr rtl="0"/>
            <a:r>
              <a:rPr lang="de-DE"/>
              <a:t>Antwort (40 Punkte)</a:t>
            </a:r>
          </a:p>
        </p:txBody>
      </p:sp>
      <p:sp>
        <p:nvSpPr>
          <p:cNvPr id="18" name="Textplatzhalter 17"/>
          <p:cNvSpPr>
            <a:spLocks noGrp="1"/>
          </p:cNvSpPr>
          <p:nvPr>
            <p:ph type="body" sz="quarter" idx="16"/>
          </p:nvPr>
        </p:nvSpPr>
        <p:spPr/>
        <p:txBody>
          <a:bodyPr rtlCol="0"/>
          <a:lstStyle/>
          <a:p>
            <a:pPr rtl="0"/>
            <a:r>
              <a:rPr lang="de-DE"/>
              <a:t>40</a:t>
            </a:r>
          </a:p>
        </p:txBody>
      </p:sp>
      <p:sp>
        <p:nvSpPr>
          <p:cNvPr id="10" name="Titel 9"/>
          <p:cNvSpPr>
            <a:spLocks noGrp="1"/>
          </p:cNvSpPr>
          <p:nvPr>
            <p:ph type="title"/>
          </p:nvPr>
        </p:nvSpPr>
        <p:spPr/>
        <p:txBody>
          <a:bodyPr rtlCol="0"/>
          <a:lstStyle/>
          <a:p>
            <a:pPr rtl="0"/>
            <a:r>
              <a:rPr lang="de-DE"/>
              <a:t>Kategorie 1</a:t>
            </a:r>
          </a:p>
        </p:txBody>
      </p:sp>
    </p:spTree>
    <p:extLst>
      <p:ext uri="{BB962C8B-B14F-4D97-AF65-F5344CB8AC3E}">
        <p14:creationId xmlns:p14="http://schemas.microsoft.com/office/powerpoint/2010/main" val="26497313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1 (50 Punkte)</a:t>
            </a:r>
          </a:p>
        </p:txBody>
      </p:sp>
      <p:sp>
        <p:nvSpPr>
          <p:cNvPr id="16" name="Textplatzhalter 15"/>
          <p:cNvSpPr>
            <a:spLocks noGrp="1"/>
          </p:cNvSpPr>
          <p:nvPr>
            <p:ph type="body" sz="quarter" idx="14"/>
          </p:nvPr>
        </p:nvSpPr>
        <p:spPr/>
        <p:txBody>
          <a:bodyPr rtlCol="0"/>
          <a:lstStyle/>
          <a:p>
            <a:pPr rtl="0"/>
            <a:r>
              <a:rPr lang="de-DE"/>
              <a:t>Antwort (50 Punkte)</a:t>
            </a:r>
          </a:p>
        </p:txBody>
      </p:sp>
      <p:sp>
        <p:nvSpPr>
          <p:cNvPr id="18" name="Textplatzhalter 17"/>
          <p:cNvSpPr>
            <a:spLocks noGrp="1"/>
          </p:cNvSpPr>
          <p:nvPr>
            <p:ph type="body" sz="quarter" idx="16"/>
          </p:nvPr>
        </p:nvSpPr>
        <p:spPr/>
        <p:txBody>
          <a:bodyPr rtlCol="0"/>
          <a:lstStyle/>
          <a:p>
            <a:pPr rtl="0"/>
            <a:r>
              <a:rPr lang="de-DE"/>
              <a:t>50</a:t>
            </a:r>
          </a:p>
        </p:txBody>
      </p:sp>
      <p:sp>
        <p:nvSpPr>
          <p:cNvPr id="10" name="Titel 9"/>
          <p:cNvSpPr>
            <a:spLocks noGrp="1"/>
          </p:cNvSpPr>
          <p:nvPr>
            <p:ph type="title"/>
          </p:nvPr>
        </p:nvSpPr>
        <p:spPr/>
        <p:txBody>
          <a:bodyPr rtlCol="0"/>
          <a:lstStyle/>
          <a:p>
            <a:pPr rtl="0"/>
            <a:r>
              <a:rPr lang="de-DE"/>
              <a:t>Kategorie 1</a:t>
            </a:r>
          </a:p>
        </p:txBody>
      </p:sp>
    </p:spTree>
    <p:extLst>
      <p:ext uri="{BB962C8B-B14F-4D97-AF65-F5344CB8AC3E}">
        <p14:creationId xmlns:p14="http://schemas.microsoft.com/office/powerpoint/2010/main" val="31021536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a:t>Fragen der Kategorie 2 folgen</a:t>
            </a:r>
          </a:p>
        </p:txBody>
      </p:sp>
    </p:spTree>
    <p:extLst>
      <p:ext uri="{BB962C8B-B14F-4D97-AF65-F5344CB8AC3E}">
        <p14:creationId xmlns:p14="http://schemas.microsoft.com/office/powerpoint/2010/main" val="15659738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Textplatzhalter 7"/>
          <p:cNvSpPr>
            <a:spLocks noGrp="1"/>
          </p:cNvSpPr>
          <p:nvPr>
            <p:ph type="body" sz="quarter" idx="13"/>
          </p:nvPr>
        </p:nvSpPr>
        <p:spPr/>
        <p:txBody>
          <a:bodyPr rtlCol="0"/>
          <a:lstStyle/>
          <a:p>
            <a:pPr rtl="0"/>
            <a:r>
              <a:rPr lang="de-DE"/>
              <a:t>Frage der Kategorie 2 (10 Punkte)</a:t>
            </a:r>
          </a:p>
        </p:txBody>
      </p:sp>
      <p:sp>
        <p:nvSpPr>
          <p:cNvPr id="16" name="Textplatzhalter 15"/>
          <p:cNvSpPr>
            <a:spLocks noGrp="1"/>
          </p:cNvSpPr>
          <p:nvPr>
            <p:ph type="body" sz="quarter" idx="14"/>
          </p:nvPr>
        </p:nvSpPr>
        <p:spPr/>
        <p:txBody>
          <a:bodyPr rtlCol="0"/>
          <a:lstStyle/>
          <a:p>
            <a:pPr rtl="0"/>
            <a:r>
              <a:rPr lang="de-DE"/>
              <a:t>Antwort (10 Punkte)</a:t>
            </a:r>
          </a:p>
        </p:txBody>
      </p:sp>
      <p:sp>
        <p:nvSpPr>
          <p:cNvPr id="18" name="Textplatzhalter 17"/>
          <p:cNvSpPr>
            <a:spLocks noGrp="1"/>
          </p:cNvSpPr>
          <p:nvPr>
            <p:ph type="body" sz="quarter" idx="16"/>
          </p:nvPr>
        </p:nvSpPr>
        <p:spPr/>
        <p:txBody>
          <a:bodyPr rtlCol="0"/>
          <a:lstStyle/>
          <a:p>
            <a:pPr rtl="0"/>
            <a:r>
              <a:rPr lang="de-DE"/>
              <a:t>10</a:t>
            </a:r>
          </a:p>
        </p:txBody>
      </p:sp>
      <p:sp>
        <p:nvSpPr>
          <p:cNvPr id="10" name="Titel 9"/>
          <p:cNvSpPr>
            <a:spLocks noGrp="1"/>
          </p:cNvSpPr>
          <p:nvPr>
            <p:ph type="title"/>
          </p:nvPr>
        </p:nvSpPr>
        <p:spPr/>
        <p:txBody>
          <a:bodyPr rtlCol="0"/>
          <a:lstStyle/>
          <a:p>
            <a:pPr rtl="0"/>
            <a:r>
              <a:rPr lang="de-DE"/>
              <a:t>Kategorie 2</a:t>
            </a:r>
          </a:p>
        </p:txBody>
      </p:sp>
    </p:spTree>
    <p:extLst>
      <p:ext uri="{BB962C8B-B14F-4D97-AF65-F5344CB8AC3E}">
        <p14:creationId xmlns:p14="http://schemas.microsoft.com/office/powerpoint/2010/main" val="38447564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2.xml><?xml version="1.0" encoding="utf-8"?>
<a:theme xmlns:a="http://schemas.openxmlformats.org/drawingml/2006/main" name="Spielbrett 16x9">
  <a:themeElements>
    <a:clrScheme name="Game Board">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8496B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lumMod val="60000"/>
            <a:lumOff val="40000"/>
          </a:schemeClr>
        </a:solidFill>
        <a:ln>
          <a:solidFill>
            <a:schemeClr val="bg2">
              <a:lumMod val="60000"/>
              <a:lumOff val="40000"/>
            </a:schemeClr>
          </a:solidFill>
        </a:ln>
      </a:spPr>
      <a:bodyPr rtlCol="0" anchor="ctr"/>
      <a:lstStyle>
        <a:defPPr algn="ctr">
          <a:lnSpc>
            <a:spcPct val="90000"/>
          </a:lnSpc>
          <a:defRPr sz="2400" dirty="0" smtClean="0">
            <a:solidFill>
              <a:schemeClr val="bg2">
                <a:lumMod val="50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err="1" smtClean="0"/>
        </a:defPPr>
      </a:lstStyle>
    </a:txDef>
  </a:objectDefaults>
  <a:extraClrSchemeLst/>
  <a:extLst>
    <a:ext uri="{05A4C25C-085E-4340-85A3-A5531E510DB2}">
      <thm15:themeFamily xmlns:thm15="http://schemas.microsoft.com/office/thememl/2012/main" name="GameBoard_16x9.potx" id="{9EA11A30-5B56-475A-8F8F-B9C431FE8468}" vid="{E3D712D3-90DA-42E1-8FF5-E72DB3B5833F}"/>
    </a:ext>
  </a:extLst>
</a:theme>
</file>

<file path=ppt/theme/theme21.xml><?xml version="1.0" encoding="utf-8"?>
<a:theme xmlns:a="http://schemas.openxmlformats.org/drawingml/2006/main" name="Office-Design">
  <a:themeElements>
    <a:clrScheme name="Game Board">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8496B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3.xml><?xml version="1.0" encoding="utf-8"?>
<a:theme xmlns:a="http://schemas.openxmlformats.org/drawingml/2006/main" name="Office-Design">
  <a:themeElements>
    <a:clrScheme name="Game Board">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8496B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2.xml.rels>&#65279;<?xml version="1.0" encoding="utf-8"?><Relationships xmlns="http://schemas.openxmlformats.org/package/2006/relationships"><Relationship Type="http://schemas.openxmlformats.org/officeDocument/2006/relationships/customXmlProps" Target="/customXml/itemProps12.xml" Id="rId1" /></Relationships>
</file>

<file path=customXml/_rels/item2.xml.rels>&#65279;<?xml version="1.0" encoding="utf-8"?><Relationships xmlns="http://schemas.openxmlformats.org/package/2006/relationships"><Relationship Type="http://schemas.openxmlformats.org/officeDocument/2006/relationships/customXmlProps" Target="/customXml/itemProps21.xml" Id="rId1" /></Relationships>
</file>

<file path=customXml/_rels/item33.xml.rels>&#65279;<?xml version="1.0" encoding="utf-8"?><Relationships xmlns="http://schemas.openxmlformats.org/package/2006/relationships"><Relationship Type="http://schemas.openxmlformats.org/officeDocument/2006/relationships/customXmlProps" Target="/customXml/itemProps33.xml" Id="rId1" /></Relationships>
</file>

<file path=customXml/item12.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141aba3b8f8cb7f331be6546df69db50">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3.xml><?xml version="1.0" encoding="utf-8"?>
<?mso-contentType ?>
<FormTemplates xmlns="http://schemas.microsoft.com/sharepoint/v3/contenttype/forms">
  <Display>DocumentLibraryForm</Display>
  <Edit>DocumentLibraryForm</Edit>
  <New>DocumentLibraryForm</New>
</FormTemplates>
</file>

<file path=customXml/itemProps12.xml><?xml version="1.0" encoding="utf-8"?>
<ds:datastoreItem xmlns:ds="http://schemas.openxmlformats.org/officeDocument/2006/customXml" ds:itemID="{241FC00E-C489-4259-99E0-267048C28A5A}">
  <ds:schemaRefs>
    <ds:schemaRef ds:uri="http://schemas.microsoft.com/office/2006/metadata/properties"/>
    <ds:schemaRef ds:uri="http://schemas.microsoft.com/office/infopath/2007/PartnerControls"/>
  </ds:schemaRefs>
</ds:datastoreItem>
</file>

<file path=customXml/itemProps21.xml><?xml version="1.0" encoding="utf-8"?>
<ds:datastoreItem xmlns:ds="http://schemas.openxmlformats.org/officeDocument/2006/customXml" ds:itemID="{C0299427-726D-49EB-A458-2AD845CE16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3.xml><?xml version="1.0" encoding="utf-8"?>
<ds:datastoreItem xmlns:ds="http://schemas.openxmlformats.org/officeDocument/2006/customXml" ds:itemID="{C6F3CCA7-F4B0-4CD0-A273-908584A054B5}">
  <ds:schemaRefs>
    <ds:schemaRef ds:uri="http://schemas.microsoft.com/sharepoint/v3/contenttype/forms"/>
  </ds:schemaRefs>
</ds:datastoreItem>
</file>

<file path=docProps/app.xml><?xml version="1.0" encoding="utf-8"?>
<ap:Properties xmlns:vt="http://schemas.openxmlformats.org/officeDocument/2006/docPropsVTypes" xmlns:ap="http://schemas.openxmlformats.org/officeDocument/2006/extended-properties">
  <ap:Template/>
  <ap:TotalTime>0</ap:TotalTime>
  <ap:Words>616</ap:Words>
  <ap:PresentationFormat>Breitbild</ap:PresentationFormat>
  <ap:Paragraphs>172</ap:Paragraphs>
  <ap:Slides>31</ap:Slides>
  <ap:Notes>31</ap:Notes>
  <ap:HiddenSlides>30</ap:HiddenSlides>
  <ap:MMClips>0</ap:MMClips>
  <ap:ScaleCrop>false</ap:ScaleCrop>
  <ap:HeadingPairs>
    <vt:vector baseType="variant" size="6">
      <vt:variant>
        <vt:lpstr>Verwendete Schriftarten</vt:lpstr>
      </vt:variant>
      <vt:variant>
        <vt:i4>4</vt:i4>
      </vt:variant>
      <vt:variant>
        <vt:lpstr>Design</vt:lpstr>
      </vt:variant>
      <vt:variant>
        <vt:i4>1</vt:i4>
      </vt:variant>
      <vt:variant>
        <vt:lpstr>Folientitel</vt:lpstr>
      </vt:variant>
      <vt:variant>
        <vt:i4>31</vt:i4>
      </vt:variant>
    </vt:vector>
  </ap:HeadingPairs>
  <ap:TitlesOfParts>
    <vt:vector baseType="lpstr" size="36">
      <vt:lpstr>Arial</vt:lpstr>
      <vt:lpstr>Calibri</vt:lpstr>
      <vt:lpstr>Calibri Light</vt:lpstr>
      <vt:lpstr>Corbel</vt:lpstr>
      <vt:lpstr>Spielbrett 16x9</vt:lpstr>
      <vt:lpstr>PowerPoint-Präsentation</vt:lpstr>
      <vt:lpstr>Fragen der Kategorie 1 folgen</vt:lpstr>
      <vt:lpstr>Kategorie 1</vt:lpstr>
      <vt:lpstr>Kategorie 1</vt:lpstr>
      <vt:lpstr>Kategorie 1</vt:lpstr>
      <vt:lpstr>Kategorie 1</vt:lpstr>
      <vt:lpstr>Kategorie 1</vt:lpstr>
      <vt:lpstr>Fragen der Kategorie 2 folgen</vt:lpstr>
      <vt:lpstr>Kategorie 2</vt:lpstr>
      <vt:lpstr>Kategorie 2</vt:lpstr>
      <vt:lpstr>Kategorie 2</vt:lpstr>
      <vt:lpstr>Kategorie 2</vt:lpstr>
      <vt:lpstr>Kategorie 2</vt:lpstr>
      <vt:lpstr>Fragen der Kategorie 3 folgen</vt:lpstr>
      <vt:lpstr>Kategorie 3</vt:lpstr>
      <vt:lpstr>Kategorie 3</vt:lpstr>
      <vt:lpstr>Kategorie 3</vt:lpstr>
      <vt:lpstr>Kategorie 3</vt:lpstr>
      <vt:lpstr>Kategorie 3</vt:lpstr>
      <vt:lpstr>Fragen der Kategorie 4 folgen</vt:lpstr>
      <vt:lpstr>Kategorie 4</vt:lpstr>
      <vt:lpstr>Kategorie 4</vt:lpstr>
      <vt:lpstr>Kategorie 4</vt:lpstr>
      <vt:lpstr>Kategorie 4</vt:lpstr>
      <vt:lpstr>Kategorie 4</vt:lpstr>
      <vt:lpstr>Fragen der Kategorie 5 folgen</vt:lpstr>
      <vt:lpstr>Kategorie 5</vt:lpstr>
      <vt:lpstr>Kategorie 5</vt:lpstr>
      <vt:lpstr>Kategorie 5</vt:lpstr>
      <vt:lpstr>Kategorie 5</vt:lpstr>
      <vt:lpstr>Kategorie 5</vt:lpstr>
    </vt:vector>
  </ap:TitlesOfParts>
  <ap:LinksUpToDate>false</ap:LinksUpToDate>
  <ap:SharedDoc>false</ap:SharedDoc>
  <ap:HyperlinksChanged>false</ap:HyperlinksChanged>
  <ap:AppVersion>16.0000</ap:AppVersion>
</ap: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2012-12-17T01:40:20Z</dcterms:created>
  <dcterms:modified xsi:type="dcterms:W3CDTF">2021-09-08T08:53:37Z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