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2448" userDrawn="1">
          <p15:clr>
            <a:srgbClr val="A4A3A4"/>
          </p15:clr>
        </p15:guide>
        <p15:guide id="3" orient="horz" pos="3168">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69" autoAdjust="0"/>
    <p:restoredTop sz="90654" autoAdjust="0"/>
  </p:normalViewPr>
  <p:slideViewPr>
    <p:cSldViewPr snapToGrid="0" showGuides="1">
      <p:cViewPr varScale="1">
        <p:scale>
          <a:sx n="83" d="100"/>
          <a:sy n="83" d="100"/>
        </p:scale>
        <p:origin x="2130" y="84"/>
      </p:cViewPr>
      <p:guideLst>
        <p:guide pos="2448"/>
        <p:guide orient="horz" pos="3168"/>
      </p:guideLst>
    </p:cSldViewPr>
  </p:slideViewPr>
  <p:notesTextViewPr>
    <p:cViewPr>
      <p:scale>
        <a:sx n="1" d="1"/>
        <a:sy n="1" d="1"/>
      </p:scale>
      <p:origin x="0" y="0"/>
    </p:cViewPr>
  </p:notesTextViewPr>
  <p:notesViewPr>
    <p:cSldViewPr snapToGrid="0" showGuides="1">
      <p:cViewPr varScale="1">
        <p:scale>
          <a:sx n="101" d="100"/>
          <a:sy n="101" d="100"/>
        </p:scale>
        <p:origin x="280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40DF0C42-8226-4523-B11E-7C13978E6CFD}" type="datetimeFigureOut">
              <a:rPr lang="de-DE" smtClean="0"/>
              <a:t>27.11.2013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4FE0F56A-0C86-4ACC-9CF4-1B63F756A4B0}" type="slidenum">
              <a:rPr lang="de-DE" smtClean="0"/>
              <a:t>‹Nr.›</a:t>
            </a:fld>
            <a:endParaRPr lang="de-DE" dirty="0"/>
          </a:p>
        </p:txBody>
      </p:sp>
    </p:spTree>
    <p:extLst>
      <p:ext uri="{BB962C8B-B14F-4D97-AF65-F5344CB8AC3E}">
        <p14:creationId xmlns:p14="http://schemas.microsoft.com/office/powerpoint/2010/main" val="3374385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de-DE" sz="1200"/>
            </a:lvl1pPr>
          </a:lstStyle>
          <a:p>
            <a:endParaRPr lang="de-DE"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de-DE" sz="1200"/>
            </a:lvl1pPr>
          </a:lstStyle>
          <a:p>
            <a:fld id="{AC0A8818-56B1-4EAC-B5D3-7BFFD2C4E1DE}" type="datetimeFigureOut">
              <a:rPr lang="de-DE"/>
              <a:t>27.11.2013</a:t>
            </a:fld>
            <a:endParaRPr lang="de-DE" dirty="0"/>
          </a:p>
        </p:txBody>
      </p:sp>
      <p:sp>
        <p:nvSpPr>
          <p:cNvPr id="4" name="Folienbildplatzhalt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de-DE"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dirty="0" smtClean="0"/>
              <a:t>Textmasterformat bearbeiten</a:t>
            </a:r>
            <a:endParaRPr lang="de-DE" dirty="0"/>
          </a:p>
          <a:p>
            <a:pPr lvl="1"/>
            <a:r>
              <a:rPr lang="de-DE" dirty="0"/>
              <a:t>Zweite Ebene</a:t>
            </a:r>
          </a:p>
          <a:p>
            <a:pPr lvl="2"/>
            <a:r>
              <a:rPr lang="de-DE" dirty="0"/>
              <a:t>Dritte Ebene</a:t>
            </a:r>
          </a:p>
          <a:p>
            <a:pPr lvl="3"/>
            <a:r>
              <a:rPr lang="de-DE" dirty="0"/>
              <a:t>Vierte Ebene</a:t>
            </a:r>
          </a:p>
          <a:p>
            <a:pPr lvl="4"/>
            <a:r>
              <a:rPr lang="de-DE"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de-DE" sz="1200"/>
            </a:lvl1pPr>
          </a:lstStyle>
          <a:p>
            <a:endParaRPr lang="de-DE"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de-DE" sz="1200"/>
            </a:lvl1pPr>
          </a:lstStyle>
          <a:p>
            <a:fld id="{636046C0-8A92-4E40-B931-77A8EEB71F69}" type="slidenum">
              <a:rPr lang="de-DE" smtClean="0"/>
              <a:t>‹Nr.›</a:t>
            </a:fld>
            <a:endParaRPr lang="de-DE" dirty="0"/>
          </a:p>
        </p:txBody>
      </p:sp>
    </p:spTree>
    <p:extLst>
      <p:ext uri="{BB962C8B-B14F-4D97-AF65-F5344CB8AC3E}">
        <p14:creationId xmlns:p14="http://schemas.microsoft.com/office/powerpoint/2010/main" val="3669489279"/>
      </p:ext>
    </p:extLst>
  </p:cSld>
  <p:clrMap bg1="lt1" tx1="dk1" bg2="lt2" tx2="dk2" accent1="accent1" accent2="accent2" accent3="accent3" accent4="accent4" accent5="accent5" accent6="accent6" hlink="hlink" folHlink="folHlink"/>
  <p:notesStyle>
    <a:lvl1pPr marL="0" algn="l" defTabSz="914400" rtl="0" eaLnBrk="1" latinLnBrk="0" hangingPunct="1">
      <a:defRPr lang="de-DE" sz="1200" kern="1200">
        <a:solidFill>
          <a:schemeClr val="tx1"/>
        </a:solidFill>
        <a:latin typeface="+mn-lt"/>
        <a:ea typeface="+mn-ea"/>
        <a:cs typeface="+mn-cs"/>
      </a:defRPr>
    </a:lvl1pPr>
    <a:lvl2pPr marL="457200" algn="l" defTabSz="914400" rtl="0" eaLnBrk="1" latinLnBrk="0" hangingPunct="1">
      <a:defRPr lang="de-DE" sz="1200" kern="1200">
        <a:solidFill>
          <a:schemeClr val="tx1"/>
        </a:solidFill>
        <a:latin typeface="+mn-lt"/>
        <a:ea typeface="+mn-ea"/>
        <a:cs typeface="+mn-cs"/>
      </a:defRPr>
    </a:lvl2pPr>
    <a:lvl3pPr marL="914400" algn="l" defTabSz="914400" rtl="0" eaLnBrk="1" latinLnBrk="0" hangingPunct="1">
      <a:defRPr lang="de-DE" sz="1200" kern="1200">
        <a:solidFill>
          <a:schemeClr val="tx1"/>
        </a:solidFill>
        <a:latin typeface="+mn-lt"/>
        <a:ea typeface="+mn-ea"/>
        <a:cs typeface="+mn-cs"/>
      </a:defRPr>
    </a:lvl3pPr>
    <a:lvl4pPr marL="1371600" algn="l" defTabSz="914400" rtl="0" eaLnBrk="1" latinLnBrk="0" hangingPunct="1">
      <a:defRPr lang="de-DE" sz="1200" kern="1200">
        <a:solidFill>
          <a:schemeClr val="tx1"/>
        </a:solidFill>
        <a:latin typeface="+mn-lt"/>
        <a:ea typeface="+mn-ea"/>
        <a:cs typeface="+mn-cs"/>
      </a:defRPr>
    </a:lvl4pPr>
    <a:lvl5pPr marL="1828800" algn="l" defTabSz="914400" rtl="0" eaLnBrk="1" latinLnBrk="0" hangingPunct="1">
      <a:defRPr lang="de-DE" sz="1200" kern="1200">
        <a:solidFill>
          <a:schemeClr val="tx1"/>
        </a:solidFill>
        <a:latin typeface="+mn-lt"/>
        <a:ea typeface="+mn-ea"/>
        <a:cs typeface="+mn-cs"/>
      </a:defRPr>
    </a:lvl5pPr>
    <a:lvl6pPr marL="2286000" algn="l" defTabSz="914400" rtl="0" eaLnBrk="1" latinLnBrk="0" hangingPunct="1">
      <a:defRPr lang="de-DE" sz="1200" kern="1200">
        <a:solidFill>
          <a:schemeClr val="tx1"/>
        </a:solidFill>
        <a:latin typeface="+mn-lt"/>
        <a:ea typeface="+mn-ea"/>
        <a:cs typeface="+mn-cs"/>
      </a:defRPr>
    </a:lvl6pPr>
    <a:lvl7pPr marL="2743200" algn="l" defTabSz="914400" rtl="0" eaLnBrk="1" latinLnBrk="0" hangingPunct="1">
      <a:defRPr lang="de-DE" sz="1200" kern="1200">
        <a:solidFill>
          <a:schemeClr val="tx1"/>
        </a:solidFill>
        <a:latin typeface="+mn-lt"/>
        <a:ea typeface="+mn-ea"/>
        <a:cs typeface="+mn-cs"/>
      </a:defRPr>
    </a:lvl7pPr>
    <a:lvl8pPr marL="3200400" algn="l" defTabSz="914400" rtl="0" eaLnBrk="1" latinLnBrk="0" hangingPunct="1">
      <a:defRPr lang="de-DE" sz="1200" kern="1200">
        <a:solidFill>
          <a:schemeClr val="tx1"/>
        </a:solidFill>
        <a:latin typeface="+mn-lt"/>
        <a:ea typeface="+mn-ea"/>
        <a:cs typeface="+mn-cs"/>
      </a:defRPr>
    </a:lvl8pPr>
    <a:lvl9pPr marL="3657600" algn="l" defTabSz="914400" rtl="0" eaLnBrk="1" latinLnBrk="0" hangingPunct="1">
      <a:defRPr lang="de-DE"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Zum</a:t>
            </a:r>
            <a:r>
              <a:rPr lang="de-DE" baseline="0" dirty="0" smtClean="0"/>
              <a:t> Ändern der ersten Beispielvisitenkarte ersetzen Sie den Inhalt durch eigene Angaben. </a:t>
            </a:r>
          </a:p>
          <a:p>
            <a:endParaRPr lang="de-DE" baseline="0" dirty="0" smtClean="0"/>
          </a:p>
          <a:p>
            <a:r>
              <a:rPr lang="de-DE" baseline="0" dirty="0" smtClean="0"/>
              <a:t>Wenn Sie stattdessen lieber mit einer leeren Folie beginnen möchten, klicken Sie auf der Registerkarte "Start" auf "Neue Folie", um eine neue Seite einzufügen. Dann fügen Sie Ihren Text in die leeren Platzhalter ein.</a:t>
            </a:r>
            <a:endParaRPr lang="de-DE" dirty="0" smtClean="0"/>
          </a:p>
          <a:p>
            <a:endParaRPr lang="de-DE" dirty="0"/>
          </a:p>
        </p:txBody>
      </p:sp>
      <p:sp>
        <p:nvSpPr>
          <p:cNvPr id="4" name="Foliennummernplatzhalter 3"/>
          <p:cNvSpPr>
            <a:spLocks noGrp="1"/>
          </p:cNvSpPr>
          <p:nvPr>
            <p:ph type="sldNum" sz="quarter" idx="10"/>
          </p:nvPr>
        </p:nvSpPr>
        <p:spPr/>
        <p:txBody>
          <a:bodyPr/>
          <a:lstStyle/>
          <a:p>
            <a:fld id="{636046C0-8A92-4E40-B931-77A8EEB71F69}" type="slidenum">
              <a:rPr lang="de-DE" smtClean="0"/>
              <a:t>1</a:t>
            </a:fld>
            <a:endParaRPr lang="de-DE" dirty="0"/>
          </a:p>
        </p:txBody>
      </p:sp>
    </p:spTree>
    <p:extLst>
      <p:ext uri="{BB962C8B-B14F-4D97-AF65-F5344CB8AC3E}">
        <p14:creationId xmlns:p14="http://schemas.microsoft.com/office/powerpoint/2010/main" val="2895776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3" name="Textplatzhalter 2"/>
          <p:cNvSpPr>
            <a:spLocks noGrp="1"/>
          </p:cNvSpPr>
          <p:nvPr>
            <p:ph type="body" sz="quarter" idx="10" hasCustomPrompt="1"/>
          </p:nvPr>
        </p:nvSpPr>
        <p:spPr>
          <a:xfrm>
            <a:off x="1010324" y="633994"/>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5" name="Textplatzhalter 2"/>
          <p:cNvSpPr>
            <a:spLocks noGrp="1"/>
          </p:cNvSpPr>
          <p:nvPr>
            <p:ph type="body" sz="quarter" idx="12" hasCustomPrompt="1"/>
          </p:nvPr>
        </p:nvSpPr>
        <p:spPr>
          <a:xfrm>
            <a:off x="1010324" y="912265"/>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4" name="Textplatzhalter 2"/>
          <p:cNvSpPr>
            <a:spLocks noGrp="1"/>
          </p:cNvSpPr>
          <p:nvPr>
            <p:ph type="body" sz="quarter" idx="11" hasCustomPrompt="1"/>
          </p:nvPr>
        </p:nvSpPr>
        <p:spPr>
          <a:xfrm>
            <a:off x="2526015" y="1379301"/>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7" name="Textplatzhalter 2"/>
          <p:cNvSpPr>
            <a:spLocks noGrp="1"/>
          </p:cNvSpPr>
          <p:nvPr>
            <p:ph type="body" sz="quarter" idx="13" hasCustomPrompt="1"/>
          </p:nvPr>
        </p:nvSpPr>
        <p:spPr>
          <a:xfrm>
            <a:off x="2526015" y="1644862"/>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8" name="Textplatzhalter 2"/>
          <p:cNvSpPr>
            <a:spLocks noGrp="1"/>
          </p:cNvSpPr>
          <p:nvPr>
            <p:ph type="body" sz="quarter" idx="14" hasCustomPrompt="1"/>
          </p:nvPr>
        </p:nvSpPr>
        <p:spPr>
          <a:xfrm>
            <a:off x="2526015" y="1787233"/>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9" name="Textplatzhalter 2"/>
          <p:cNvSpPr>
            <a:spLocks noGrp="1"/>
          </p:cNvSpPr>
          <p:nvPr>
            <p:ph type="body" sz="quarter" idx="15" hasCustomPrompt="1"/>
          </p:nvPr>
        </p:nvSpPr>
        <p:spPr>
          <a:xfrm>
            <a:off x="2526015" y="1929603"/>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22" name="Textplatzhalter 2"/>
          <p:cNvSpPr>
            <a:spLocks noGrp="1"/>
          </p:cNvSpPr>
          <p:nvPr>
            <p:ph type="body" sz="quarter" idx="16" hasCustomPrompt="1"/>
          </p:nvPr>
        </p:nvSpPr>
        <p:spPr>
          <a:xfrm>
            <a:off x="4215384" y="633994"/>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24" name="Textplatzhalter 2"/>
          <p:cNvSpPr>
            <a:spLocks noGrp="1"/>
          </p:cNvSpPr>
          <p:nvPr>
            <p:ph type="body" sz="quarter" idx="18" hasCustomPrompt="1"/>
          </p:nvPr>
        </p:nvSpPr>
        <p:spPr>
          <a:xfrm>
            <a:off x="4215384" y="912265"/>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3" name="Textplatzhalter 2"/>
          <p:cNvSpPr>
            <a:spLocks noGrp="1"/>
          </p:cNvSpPr>
          <p:nvPr>
            <p:ph type="body" sz="quarter" idx="17" hasCustomPrompt="1"/>
          </p:nvPr>
        </p:nvSpPr>
        <p:spPr>
          <a:xfrm>
            <a:off x="5731075" y="1379301"/>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25" name="Textplatzhalter 2"/>
          <p:cNvSpPr>
            <a:spLocks noGrp="1"/>
          </p:cNvSpPr>
          <p:nvPr>
            <p:ph type="body" sz="quarter" idx="19" hasCustomPrompt="1"/>
          </p:nvPr>
        </p:nvSpPr>
        <p:spPr>
          <a:xfrm>
            <a:off x="5731075" y="1644862"/>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26" name="Textplatzhalter 2"/>
          <p:cNvSpPr>
            <a:spLocks noGrp="1"/>
          </p:cNvSpPr>
          <p:nvPr>
            <p:ph type="body" sz="quarter" idx="20" hasCustomPrompt="1"/>
          </p:nvPr>
        </p:nvSpPr>
        <p:spPr>
          <a:xfrm>
            <a:off x="5731075" y="1787233"/>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27" name="Textplatzhalter 2"/>
          <p:cNvSpPr>
            <a:spLocks noGrp="1"/>
          </p:cNvSpPr>
          <p:nvPr>
            <p:ph type="body" sz="quarter" idx="21" hasCustomPrompt="1"/>
          </p:nvPr>
        </p:nvSpPr>
        <p:spPr>
          <a:xfrm>
            <a:off x="5731075" y="1929603"/>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28" name="Textplatzhalter 2"/>
          <p:cNvSpPr>
            <a:spLocks noGrp="1"/>
          </p:cNvSpPr>
          <p:nvPr>
            <p:ph type="body" sz="quarter" idx="22" hasCustomPrompt="1"/>
          </p:nvPr>
        </p:nvSpPr>
        <p:spPr>
          <a:xfrm>
            <a:off x="1010324" y="2455479"/>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30" name="Textplatzhalter 2"/>
          <p:cNvSpPr>
            <a:spLocks noGrp="1"/>
          </p:cNvSpPr>
          <p:nvPr>
            <p:ph type="body" sz="quarter" idx="24" hasCustomPrompt="1"/>
          </p:nvPr>
        </p:nvSpPr>
        <p:spPr>
          <a:xfrm>
            <a:off x="1010324" y="2733750"/>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29" name="Textplatzhalter 2"/>
          <p:cNvSpPr>
            <a:spLocks noGrp="1"/>
          </p:cNvSpPr>
          <p:nvPr>
            <p:ph type="body" sz="quarter" idx="23" hasCustomPrompt="1"/>
          </p:nvPr>
        </p:nvSpPr>
        <p:spPr>
          <a:xfrm>
            <a:off x="2526015" y="3200786"/>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31" name="Textplatzhalter 2"/>
          <p:cNvSpPr>
            <a:spLocks noGrp="1"/>
          </p:cNvSpPr>
          <p:nvPr>
            <p:ph type="body" sz="quarter" idx="25" hasCustomPrompt="1"/>
          </p:nvPr>
        </p:nvSpPr>
        <p:spPr>
          <a:xfrm>
            <a:off x="2526015" y="3466347"/>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32" name="Textplatzhalter 2"/>
          <p:cNvSpPr>
            <a:spLocks noGrp="1"/>
          </p:cNvSpPr>
          <p:nvPr>
            <p:ph type="body" sz="quarter" idx="26" hasCustomPrompt="1"/>
          </p:nvPr>
        </p:nvSpPr>
        <p:spPr>
          <a:xfrm>
            <a:off x="2526015" y="3608718"/>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33" name="Textplatzhalter 2"/>
          <p:cNvSpPr>
            <a:spLocks noGrp="1"/>
          </p:cNvSpPr>
          <p:nvPr>
            <p:ph type="body" sz="quarter" idx="27" hasCustomPrompt="1"/>
          </p:nvPr>
        </p:nvSpPr>
        <p:spPr>
          <a:xfrm>
            <a:off x="2526015" y="3751088"/>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34" name="Textplatzhalter 2"/>
          <p:cNvSpPr>
            <a:spLocks noGrp="1"/>
          </p:cNvSpPr>
          <p:nvPr>
            <p:ph type="body" sz="quarter" idx="28" hasCustomPrompt="1"/>
          </p:nvPr>
        </p:nvSpPr>
        <p:spPr>
          <a:xfrm>
            <a:off x="4215384" y="2455479"/>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36" name="Textplatzhalter 2"/>
          <p:cNvSpPr>
            <a:spLocks noGrp="1"/>
          </p:cNvSpPr>
          <p:nvPr>
            <p:ph type="body" sz="quarter" idx="30" hasCustomPrompt="1"/>
          </p:nvPr>
        </p:nvSpPr>
        <p:spPr>
          <a:xfrm>
            <a:off x="4215384" y="2733750"/>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35" name="Textplatzhalter 2"/>
          <p:cNvSpPr>
            <a:spLocks noGrp="1"/>
          </p:cNvSpPr>
          <p:nvPr>
            <p:ph type="body" sz="quarter" idx="29" hasCustomPrompt="1"/>
          </p:nvPr>
        </p:nvSpPr>
        <p:spPr>
          <a:xfrm>
            <a:off x="5731075" y="3200786"/>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37" name="Textplatzhalter 2"/>
          <p:cNvSpPr>
            <a:spLocks noGrp="1"/>
          </p:cNvSpPr>
          <p:nvPr>
            <p:ph type="body" sz="quarter" idx="31" hasCustomPrompt="1"/>
          </p:nvPr>
        </p:nvSpPr>
        <p:spPr>
          <a:xfrm>
            <a:off x="5731075" y="3466347"/>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38" name="Textplatzhalter 2"/>
          <p:cNvSpPr>
            <a:spLocks noGrp="1"/>
          </p:cNvSpPr>
          <p:nvPr>
            <p:ph type="body" sz="quarter" idx="32" hasCustomPrompt="1"/>
          </p:nvPr>
        </p:nvSpPr>
        <p:spPr>
          <a:xfrm>
            <a:off x="5731075" y="3608718"/>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39" name="Textplatzhalter 2"/>
          <p:cNvSpPr>
            <a:spLocks noGrp="1"/>
          </p:cNvSpPr>
          <p:nvPr>
            <p:ph type="body" sz="quarter" idx="33" hasCustomPrompt="1"/>
          </p:nvPr>
        </p:nvSpPr>
        <p:spPr>
          <a:xfrm>
            <a:off x="5731075" y="3751088"/>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40" name="Textplatzhalter 2"/>
          <p:cNvSpPr>
            <a:spLocks noGrp="1"/>
          </p:cNvSpPr>
          <p:nvPr>
            <p:ph type="body" sz="quarter" idx="34" hasCustomPrompt="1"/>
          </p:nvPr>
        </p:nvSpPr>
        <p:spPr>
          <a:xfrm>
            <a:off x="1010324" y="4284278"/>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42" name="Textplatzhalter 2"/>
          <p:cNvSpPr>
            <a:spLocks noGrp="1"/>
          </p:cNvSpPr>
          <p:nvPr>
            <p:ph type="body" sz="quarter" idx="36" hasCustomPrompt="1"/>
          </p:nvPr>
        </p:nvSpPr>
        <p:spPr>
          <a:xfrm>
            <a:off x="1010324" y="4562549"/>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41" name="Textplatzhalter 2"/>
          <p:cNvSpPr>
            <a:spLocks noGrp="1"/>
          </p:cNvSpPr>
          <p:nvPr>
            <p:ph type="body" sz="quarter" idx="35" hasCustomPrompt="1"/>
          </p:nvPr>
        </p:nvSpPr>
        <p:spPr>
          <a:xfrm>
            <a:off x="2526015" y="5029585"/>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43" name="Textplatzhalter 2"/>
          <p:cNvSpPr>
            <a:spLocks noGrp="1"/>
          </p:cNvSpPr>
          <p:nvPr>
            <p:ph type="body" sz="quarter" idx="37" hasCustomPrompt="1"/>
          </p:nvPr>
        </p:nvSpPr>
        <p:spPr>
          <a:xfrm>
            <a:off x="2526015" y="5295146"/>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44" name="Textplatzhalter 2"/>
          <p:cNvSpPr>
            <a:spLocks noGrp="1"/>
          </p:cNvSpPr>
          <p:nvPr>
            <p:ph type="body" sz="quarter" idx="38" hasCustomPrompt="1"/>
          </p:nvPr>
        </p:nvSpPr>
        <p:spPr>
          <a:xfrm>
            <a:off x="2526015" y="5437517"/>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45" name="Textplatzhalter 2"/>
          <p:cNvSpPr>
            <a:spLocks noGrp="1"/>
          </p:cNvSpPr>
          <p:nvPr>
            <p:ph type="body" sz="quarter" idx="39" hasCustomPrompt="1"/>
          </p:nvPr>
        </p:nvSpPr>
        <p:spPr>
          <a:xfrm>
            <a:off x="2526015" y="5579887"/>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46" name="Textplatzhalter 2"/>
          <p:cNvSpPr>
            <a:spLocks noGrp="1"/>
          </p:cNvSpPr>
          <p:nvPr>
            <p:ph type="body" sz="quarter" idx="40" hasCustomPrompt="1"/>
          </p:nvPr>
        </p:nvSpPr>
        <p:spPr>
          <a:xfrm>
            <a:off x="4215384" y="4284278"/>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48" name="Textplatzhalter 2"/>
          <p:cNvSpPr>
            <a:spLocks noGrp="1"/>
          </p:cNvSpPr>
          <p:nvPr>
            <p:ph type="body" sz="quarter" idx="42" hasCustomPrompt="1"/>
          </p:nvPr>
        </p:nvSpPr>
        <p:spPr>
          <a:xfrm>
            <a:off x="4215384" y="4562549"/>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47" name="Textplatzhalter 2"/>
          <p:cNvSpPr>
            <a:spLocks noGrp="1"/>
          </p:cNvSpPr>
          <p:nvPr>
            <p:ph type="body" sz="quarter" idx="41" hasCustomPrompt="1"/>
          </p:nvPr>
        </p:nvSpPr>
        <p:spPr>
          <a:xfrm>
            <a:off x="5731075" y="5029585"/>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49" name="Textplatzhalter 2"/>
          <p:cNvSpPr>
            <a:spLocks noGrp="1"/>
          </p:cNvSpPr>
          <p:nvPr>
            <p:ph type="body" sz="quarter" idx="43" hasCustomPrompt="1"/>
          </p:nvPr>
        </p:nvSpPr>
        <p:spPr>
          <a:xfrm>
            <a:off x="5731075" y="5295146"/>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50" name="Textplatzhalter 2"/>
          <p:cNvSpPr>
            <a:spLocks noGrp="1"/>
          </p:cNvSpPr>
          <p:nvPr>
            <p:ph type="body" sz="quarter" idx="44" hasCustomPrompt="1"/>
          </p:nvPr>
        </p:nvSpPr>
        <p:spPr>
          <a:xfrm>
            <a:off x="5731075" y="5437517"/>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51" name="Textplatzhalter 2"/>
          <p:cNvSpPr>
            <a:spLocks noGrp="1"/>
          </p:cNvSpPr>
          <p:nvPr>
            <p:ph type="body" sz="quarter" idx="45" hasCustomPrompt="1"/>
          </p:nvPr>
        </p:nvSpPr>
        <p:spPr>
          <a:xfrm>
            <a:off x="5731075" y="5579887"/>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52" name="Textplatzhalter 2"/>
          <p:cNvSpPr>
            <a:spLocks noGrp="1"/>
          </p:cNvSpPr>
          <p:nvPr>
            <p:ph type="body" sz="quarter" idx="46" hasCustomPrompt="1"/>
          </p:nvPr>
        </p:nvSpPr>
        <p:spPr>
          <a:xfrm>
            <a:off x="1010324" y="6113077"/>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54" name="Textplatzhalter 2"/>
          <p:cNvSpPr>
            <a:spLocks noGrp="1"/>
          </p:cNvSpPr>
          <p:nvPr>
            <p:ph type="body" sz="quarter" idx="48" hasCustomPrompt="1"/>
          </p:nvPr>
        </p:nvSpPr>
        <p:spPr>
          <a:xfrm>
            <a:off x="1010324" y="6391348"/>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53" name="Textplatzhalter 2"/>
          <p:cNvSpPr>
            <a:spLocks noGrp="1"/>
          </p:cNvSpPr>
          <p:nvPr>
            <p:ph type="body" sz="quarter" idx="47" hasCustomPrompt="1"/>
          </p:nvPr>
        </p:nvSpPr>
        <p:spPr>
          <a:xfrm>
            <a:off x="2526015" y="6858384"/>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55" name="Textplatzhalter 2"/>
          <p:cNvSpPr>
            <a:spLocks noGrp="1"/>
          </p:cNvSpPr>
          <p:nvPr>
            <p:ph type="body" sz="quarter" idx="49" hasCustomPrompt="1"/>
          </p:nvPr>
        </p:nvSpPr>
        <p:spPr>
          <a:xfrm>
            <a:off x="2526015" y="7123945"/>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56" name="Textplatzhalter 2"/>
          <p:cNvSpPr>
            <a:spLocks noGrp="1"/>
          </p:cNvSpPr>
          <p:nvPr>
            <p:ph type="body" sz="quarter" idx="50" hasCustomPrompt="1"/>
          </p:nvPr>
        </p:nvSpPr>
        <p:spPr>
          <a:xfrm>
            <a:off x="2526015" y="7266316"/>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57" name="Textplatzhalter 2"/>
          <p:cNvSpPr>
            <a:spLocks noGrp="1"/>
          </p:cNvSpPr>
          <p:nvPr>
            <p:ph type="body" sz="quarter" idx="51" hasCustomPrompt="1"/>
          </p:nvPr>
        </p:nvSpPr>
        <p:spPr>
          <a:xfrm>
            <a:off x="2526015" y="7408686"/>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58" name="Textplatzhalter 2"/>
          <p:cNvSpPr>
            <a:spLocks noGrp="1"/>
          </p:cNvSpPr>
          <p:nvPr>
            <p:ph type="body" sz="quarter" idx="52" hasCustomPrompt="1"/>
          </p:nvPr>
        </p:nvSpPr>
        <p:spPr>
          <a:xfrm>
            <a:off x="4215384" y="6113077"/>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60" name="Textplatzhalter 2"/>
          <p:cNvSpPr>
            <a:spLocks noGrp="1"/>
          </p:cNvSpPr>
          <p:nvPr>
            <p:ph type="body" sz="quarter" idx="54" hasCustomPrompt="1"/>
          </p:nvPr>
        </p:nvSpPr>
        <p:spPr>
          <a:xfrm>
            <a:off x="4215384" y="6391348"/>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59" name="Textplatzhalter 2"/>
          <p:cNvSpPr>
            <a:spLocks noGrp="1"/>
          </p:cNvSpPr>
          <p:nvPr>
            <p:ph type="body" sz="quarter" idx="53" hasCustomPrompt="1"/>
          </p:nvPr>
        </p:nvSpPr>
        <p:spPr>
          <a:xfrm>
            <a:off x="5731075" y="6858384"/>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61" name="Textplatzhalter 2"/>
          <p:cNvSpPr>
            <a:spLocks noGrp="1"/>
          </p:cNvSpPr>
          <p:nvPr>
            <p:ph type="body" sz="quarter" idx="55" hasCustomPrompt="1"/>
          </p:nvPr>
        </p:nvSpPr>
        <p:spPr>
          <a:xfrm>
            <a:off x="5731075" y="7123945"/>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62" name="Textplatzhalter 2"/>
          <p:cNvSpPr>
            <a:spLocks noGrp="1"/>
          </p:cNvSpPr>
          <p:nvPr>
            <p:ph type="body" sz="quarter" idx="56" hasCustomPrompt="1"/>
          </p:nvPr>
        </p:nvSpPr>
        <p:spPr>
          <a:xfrm>
            <a:off x="5731075" y="7266316"/>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63" name="Textplatzhalter 2"/>
          <p:cNvSpPr>
            <a:spLocks noGrp="1"/>
          </p:cNvSpPr>
          <p:nvPr>
            <p:ph type="body" sz="quarter" idx="57" hasCustomPrompt="1"/>
          </p:nvPr>
        </p:nvSpPr>
        <p:spPr>
          <a:xfrm>
            <a:off x="5731075" y="7408686"/>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64" name="Textplatzhalter 2"/>
          <p:cNvSpPr>
            <a:spLocks noGrp="1"/>
          </p:cNvSpPr>
          <p:nvPr>
            <p:ph type="body" sz="quarter" idx="58" hasCustomPrompt="1"/>
          </p:nvPr>
        </p:nvSpPr>
        <p:spPr>
          <a:xfrm>
            <a:off x="1010324" y="7941876"/>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66" name="Textplatzhalter 2"/>
          <p:cNvSpPr>
            <a:spLocks noGrp="1"/>
          </p:cNvSpPr>
          <p:nvPr>
            <p:ph type="body" sz="quarter" idx="60" hasCustomPrompt="1"/>
          </p:nvPr>
        </p:nvSpPr>
        <p:spPr>
          <a:xfrm>
            <a:off x="1010324" y="8220147"/>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65" name="Textplatzhalter 2"/>
          <p:cNvSpPr>
            <a:spLocks noGrp="1"/>
          </p:cNvSpPr>
          <p:nvPr>
            <p:ph type="body" sz="quarter" idx="59" hasCustomPrompt="1"/>
          </p:nvPr>
        </p:nvSpPr>
        <p:spPr>
          <a:xfrm>
            <a:off x="2526015" y="8687183"/>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67" name="Textplatzhalter 2"/>
          <p:cNvSpPr>
            <a:spLocks noGrp="1"/>
          </p:cNvSpPr>
          <p:nvPr>
            <p:ph type="body" sz="quarter" idx="61" hasCustomPrompt="1"/>
          </p:nvPr>
        </p:nvSpPr>
        <p:spPr>
          <a:xfrm>
            <a:off x="2526015" y="8952744"/>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68" name="Textplatzhalter 2"/>
          <p:cNvSpPr>
            <a:spLocks noGrp="1"/>
          </p:cNvSpPr>
          <p:nvPr>
            <p:ph type="body" sz="quarter" idx="62" hasCustomPrompt="1"/>
          </p:nvPr>
        </p:nvSpPr>
        <p:spPr>
          <a:xfrm>
            <a:off x="2526015" y="9095115"/>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69" name="Textplatzhalter 2"/>
          <p:cNvSpPr>
            <a:spLocks noGrp="1"/>
          </p:cNvSpPr>
          <p:nvPr>
            <p:ph type="body" sz="quarter" idx="63" hasCustomPrompt="1"/>
          </p:nvPr>
        </p:nvSpPr>
        <p:spPr>
          <a:xfrm>
            <a:off x="2526015" y="9237485"/>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
        <p:nvSpPr>
          <p:cNvPr id="70" name="Textplatzhalter 2"/>
          <p:cNvSpPr>
            <a:spLocks noGrp="1"/>
          </p:cNvSpPr>
          <p:nvPr>
            <p:ph type="body" sz="quarter" idx="64" hasCustomPrompt="1"/>
          </p:nvPr>
        </p:nvSpPr>
        <p:spPr>
          <a:xfrm>
            <a:off x="4215384" y="7941876"/>
            <a:ext cx="2286000" cy="238338"/>
          </a:xfrm>
        </p:spPr>
        <p:txBody>
          <a:bodyPr lIns="0" tIns="0" rIns="0" bIns="0" anchor="b">
            <a:normAutofit/>
          </a:bodyPr>
          <a:lstStyle>
            <a:lvl1pPr marL="0" indent="0" latinLnBrk="0">
              <a:spcBef>
                <a:spcPts val="0"/>
              </a:spcBef>
              <a:buNone/>
              <a:defRPr lang="de-DE" sz="1300" b="1">
                <a:effectLst>
                  <a:outerShdw blurRad="38100" algn="ctr" rotWithShape="0">
                    <a:prstClr val="black">
                      <a:alpha val="40000"/>
                    </a:prstClr>
                  </a:outerShdw>
                </a:effectLst>
                <a:latin typeface="+mj-lt"/>
              </a:defRPr>
            </a:lvl1pPr>
            <a:lvl2pPr marL="0" indent="0" latinLnBrk="0">
              <a:spcBef>
                <a:spcPts val="0"/>
              </a:spcBef>
              <a:buNone/>
              <a:defRPr lang="de-DE" sz="1300" b="1">
                <a:effectLst>
                  <a:outerShdw blurRad="38100" algn="ctr" rotWithShape="0">
                    <a:prstClr val="black">
                      <a:alpha val="40000"/>
                    </a:prstClr>
                  </a:outerShdw>
                </a:effectLst>
                <a:latin typeface="+mj-lt"/>
              </a:defRPr>
            </a:lvl2pPr>
            <a:lvl3pPr marL="0" indent="0" latinLnBrk="0">
              <a:spcBef>
                <a:spcPts val="0"/>
              </a:spcBef>
              <a:buNone/>
              <a:defRPr lang="de-DE" sz="1300" b="1">
                <a:effectLst>
                  <a:outerShdw blurRad="38100" algn="ctr" rotWithShape="0">
                    <a:prstClr val="black">
                      <a:alpha val="40000"/>
                    </a:prstClr>
                  </a:outerShdw>
                </a:effectLst>
                <a:latin typeface="+mj-lt"/>
              </a:defRPr>
            </a:lvl3pPr>
            <a:lvl4pPr marL="0" indent="0" latinLnBrk="0">
              <a:spcBef>
                <a:spcPts val="0"/>
              </a:spcBef>
              <a:buNone/>
              <a:defRPr lang="de-DE" sz="1300" b="1">
                <a:effectLst>
                  <a:outerShdw blurRad="38100" algn="ctr" rotWithShape="0">
                    <a:prstClr val="black">
                      <a:alpha val="40000"/>
                    </a:prstClr>
                  </a:outerShdw>
                </a:effectLst>
                <a:latin typeface="+mj-lt"/>
              </a:defRPr>
            </a:lvl4pPr>
            <a:lvl5pPr marL="0" indent="0" latinLnBrk="0">
              <a:spcBef>
                <a:spcPts val="0"/>
              </a:spcBef>
              <a:buNone/>
              <a:defRPr lang="de-DE" sz="1300" b="1">
                <a:effectLst>
                  <a:outerShdw blurRad="38100" algn="ctr" rotWithShape="0">
                    <a:prstClr val="black">
                      <a:alpha val="40000"/>
                    </a:prstClr>
                  </a:outerShdw>
                </a:effectLst>
                <a:latin typeface="+mj-lt"/>
              </a:defRPr>
            </a:lvl5pPr>
            <a:lvl6pPr marL="0" indent="0" latinLnBrk="0">
              <a:spcBef>
                <a:spcPts val="0"/>
              </a:spcBef>
              <a:buNone/>
              <a:defRPr lang="de-DE" sz="1300" b="1">
                <a:effectLst>
                  <a:outerShdw blurRad="38100" algn="ctr" rotWithShape="0">
                    <a:prstClr val="black">
                      <a:alpha val="40000"/>
                    </a:prstClr>
                  </a:outerShdw>
                </a:effectLst>
                <a:latin typeface="+mj-lt"/>
              </a:defRPr>
            </a:lvl6pPr>
            <a:lvl7pPr marL="0" indent="0" latinLnBrk="0">
              <a:spcBef>
                <a:spcPts val="0"/>
              </a:spcBef>
              <a:buNone/>
              <a:defRPr lang="de-DE" sz="1300" b="1">
                <a:effectLst>
                  <a:outerShdw blurRad="38100" algn="ctr" rotWithShape="0">
                    <a:prstClr val="black">
                      <a:alpha val="40000"/>
                    </a:prstClr>
                  </a:outerShdw>
                </a:effectLst>
                <a:latin typeface="+mj-lt"/>
              </a:defRPr>
            </a:lvl7pPr>
            <a:lvl8pPr marL="0" indent="0" latinLnBrk="0">
              <a:spcBef>
                <a:spcPts val="0"/>
              </a:spcBef>
              <a:buNone/>
              <a:defRPr lang="de-DE" sz="1300" b="1">
                <a:effectLst>
                  <a:outerShdw blurRad="38100" algn="ctr" rotWithShape="0">
                    <a:prstClr val="black">
                      <a:alpha val="40000"/>
                    </a:prstClr>
                  </a:outerShdw>
                </a:effectLst>
                <a:latin typeface="+mj-lt"/>
              </a:defRPr>
            </a:lvl8pPr>
            <a:lvl9pPr marL="0" indent="0" latinLnBrk="0">
              <a:spcBef>
                <a:spcPts val="0"/>
              </a:spcBef>
              <a:buNone/>
              <a:defRPr lang="de-DE" sz="1300" b="1">
                <a:effectLst>
                  <a:outerShdw blurRad="38100" algn="ctr" rotWithShape="0">
                    <a:prstClr val="black">
                      <a:alpha val="40000"/>
                    </a:prstClr>
                  </a:outerShdw>
                </a:effectLst>
                <a:latin typeface="+mj-lt"/>
              </a:defRPr>
            </a:lvl9pPr>
          </a:lstStyle>
          <a:p>
            <a:pPr lvl="0"/>
            <a:r>
              <a:rPr lang="de-DE" dirty="0"/>
              <a:t>Hier Name eingeben</a:t>
            </a:r>
          </a:p>
        </p:txBody>
      </p:sp>
      <p:sp>
        <p:nvSpPr>
          <p:cNvPr id="72" name="Textplatzhalter 2"/>
          <p:cNvSpPr>
            <a:spLocks noGrp="1"/>
          </p:cNvSpPr>
          <p:nvPr>
            <p:ph type="body" sz="quarter" idx="66" hasCustomPrompt="1"/>
          </p:nvPr>
        </p:nvSpPr>
        <p:spPr>
          <a:xfrm>
            <a:off x="4215384" y="8220147"/>
            <a:ext cx="2286000" cy="295212"/>
          </a:xfrm>
        </p:spPr>
        <p:txBody>
          <a:bodyPr lIns="0" tIns="0" rIns="0" bIns="0" anchor="t">
            <a:normAutofit/>
          </a:bodyPr>
          <a:lstStyle>
            <a:lvl1pPr marL="0" indent="0" latinLnBrk="0">
              <a:spcBef>
                <a:spcPts val="0"/>
              </a:spcBef>
              <a:buNone/>
              <a:defRPr lang="de-DE" sz="850" b="1" baseline="0">
                <a:solidFill>
                  <a:schemeClr val="tx1"/>
                </a:solidFill>
                <a:effectLst>
                  <a:outerShdw blurRad="38100" algn="ctr" rotWithShape="0">
                    <a:prstClr val="black">
                      <a:alpha val="40000"/>
                    </a:prstClr>
                  </a:outerShdw>
                </a:effectLst>
                <a:latin typeface="+mj-lt"/>
              </a:defRPr>
            </a:lvl1pPr>
            <a:lvl2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2pPr>
            <a:lvl3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3pPr>
            <a:lvl4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4pPr>
            <a:lvl5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5pPr>
            <a:lvl6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6pPr>
            <a:lvl7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7pPr>
            <a:lvl8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8pPr>
            <a:lvl9pPr marL="0" indent="0" latinLnBrk="0">
              <a:spcBef>
                <a:spcPts val="0"/>
              </a:spcBef>
              <a:buNone/>
              <a:defRPr lang="de-DE" sz="850" b="1">
                <a:solidFill>
                  <a:schemeClr val="tx1"/>
                </a:solidFill>
                <a:effectLst>
                  <a:outerShdw blurRad="38100" algn="ctr" rotWithShape="0">
                    <a:prstClr val="black">
                      <a:alpha val="40000"/>
                    </a:prstClr>
                  </a:outerShdw>
                </a:effectLst>
                <a:latin typeface="+mj-lt"/>
              </a:defRPr>
            </a:lvl9pPr>
          </a:lstStyle>
          <a:p>
            <a:pPr lvl="0"/>
            <a:r>
              <a:rPr lang="de-DE" dirty="0"/>
              <a:t>Hier Titel oder Hobby eingeben</a:t>
            </a:r>
          </a:p>
        </p:txBody>
      </p:sp>
      <p:sp>
        <p:nvSpPr>
          <p:cNvPr id="71" name="Textplatzhalter 2"/>
          <p:cNvSpPr>
            <a:spLocks noGrp="1"/>
          </p:cNvSpPr>
          <p:nvPr>
            <p:ph type="body" sz="quarter" idx="65" hasCustomPrompt="1"/>
          </p:nvPr>
        </p:nvSpPr>
        <p:spPr>
          <a:xfrm>
            <a:off x="5731075" y="8687183"/>
            <a:ext cx="1198016" cy="26035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Hier Adresse eingeben</a:t>
            </a:r>
          </a:p>
        </p:txBody>
      </p:sp>
      <p:sp>
        <p:nvSpPr>
          <p:cNvPr id="73" name="Textplatzhalter 2"/>
          <p:cNvSpPr>
            <a:spLocks noGrp="1"/>
          </p:cNvSpPr>
          <p:nvPr>
            <p:ph type="body" sz="quarter" idx="67" hasCustomPrompt="1"/>
          </p:nvPr>
        </p:nvSpPr>
        <p:spPr>
          <a:xfrm>
            <a:off x="5731075" y="8952744"/>
            <a:ext cx="1198016" cy="137160"/>
          </a:xfrm>
        </p:spPr>
        <p:txBody>
          <a:bodyPr lIns="0" tIns="0" rIns="0" bIns="0" anchor="ctr" anchorCtr="0">
            <a:normAutofit/>
          </a:bodyPr>
          <a:lstStyle>
            <a:lvl1pPr marL="0" indent="0" latinLnBrk="0">
              <a:spcBef>
                <a:spcPts val="0"/>
              </a:spcBef>
              <a:buNone/>
              <a:defRPr lang="de-DE" sz="800" b="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Telefonnummer</a:t>
            </a:r>
          </a:p>
        </p:txBody>
      </p:sp>
      <p:sp>
        <p:nvSpPr>
          <p:cNvPr id="74" name="Textplatzhalter 2"/>
          <p:cNvSpPr>
            <a:spLocks noGrp="1"/>
          </p:cNvSpPr>
          <p:nvPr>
            <p:ph type="body" sz="quarter" idx="68" hasCustomPrompt="1"/>
          </p:nvPr>
        </p:nvSpPr>
        <p:spPr>
          <a:xfrm>
            <a:off x="5731075" y="9095115"/>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E-Mail-Adresse</a:t>
            </a:r>
          </a:p>
        </p:txBody>
      </p:sp>
      <p:sp>
        <p:nvSpPr>
          <p:cNvPr id="75" name="Textplatzhalter 2"/>
          <p:cNvSpPr>
            <a:spLocks noGrp="1"/>
          </p:cNvSpPr>
          <p:nvPr>
            <p:ph type="body" sz="quarter" idx="69" hasCustomPrompt="1"/>
          </p:nvPr>
        </p:nvSpPr>
        <p:spPr>
          <a:xfrm>
            <a:off x="5731075" y="9237485"/>
            <a:ext cx="1198016" cy="137160"/>
          </a:xfrm>
        </p:spPr>
        <p:txBody>
          <a:bodyPr lIns="0" tIns="0" rIns="0" bIns="0" anchor="ctr" anchorCtr="0">
            <a:normAutofit/>
          </a:bodyPr>
          <a:lstStyle>
            <a:lvl1pPr marL="0" indent="0" latinLnBrk="0">
              <a:spcBef>
                <a:spcPts val="0"/>
              </a:spcBef>
              <a:buNone/>
              <a:defRPr lang="de-DE" sz="800" b="0" baseline="0">
                <a:solidFill>
                  <a:schemeClr val="bg1"/>
                </a:solidFill>
                <a:effectLst>
                  <a:outerShdw blurRad="25400" algn="ctr" rotWithShape="0">
                    <a:prstClr val="black">
                      <a:alpha val="35000"/>
                    </a:prstClr>
                  </a:outerShdw>
                </a:effectLst>
                <a:latin typeface="+mj-lt"/>
              </a:defRPr>
            </a:lvl1pPr>
            <a:lvl2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2pPr>
            <a:lvl3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3pPr>
            <a:lvl4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4pPr>
            <a:lvl5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5pPr>
            <a:lvl6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6pPr>
            <a:lvl7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7pPr>
            <a:lvl8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8pPr>
            <a:lvl9pPr marL="0" indent="0" latinLnBrk="0">
              <a:spcBef>
                <a:spcPts val="0"/>
              </a:spcBef>
              <a:buNone/>
              <a:defRPr lang="de-DE" sz="800" b="1">
                <a:solidFill>
                  <a:schemeClr val="bg1"/>
                </a:solidFill>
                <a:effectLst>
                  <a:outerShdw blurRad="25400" algn="ctr" rotWithShape="0">
                    <a:prstClr val="black">
                      <a:alpha val="35000"/>
                    </a:prstClr>
                  </a:outerShdw>
                </a:effectLst>
                <a:latin typeface="+mj-lt"/>
              </a:defRPr>
            </a:lvl9pPr>
          </a:lstStyle>
          <a:p>
            <a:pPr lvl="0"/>
            <a:r>
              <a:rPr lang="de-DE" dirty="0"/>
              <a:t>Twitter-Name</a:t>
            </a:r>
          </a:p>
        </p:txBody>
      </p:sp>
    </p:spTree>
    <p:extLst>
      <p:ext uri="{BB962C8B-B14F-4D97-AF65-F5344CB8AC3E}">
        <p14:creationId xmlns:p14="http://schemas.microsoft.com/office/powerpoint/2010/main" val="17755554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Visitenkartenraster" hidden="1"/>
          <p:cNvGrpSpPr/>
          <p:nvPr userDrawn="1"/>
        </p:nvGrpSpPr>
        <p:grpSpPr>
          <a:xfrm>
            <a:off x="685800" y="452618"/>
            <a:ext cx="6400800" cy="9148542"/>
            <a:chOff x="685800" y="452618"/>
            <a:chExt cx="6400800" cy="9148542"/>
          </a:xfrm>
        </p:grpSpPr>
        <p:sp>
          <p:nvSpPr>
            <p:cNvPr id="8" name="Rechteck 7"/>
            <p:cNvSpPr/>
            <p:nvPr userDrawn="1"/>
          </p:nvSpPr>
          <p:spPr>
            <a:xfrm>
              <a:off x="6858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9" name="Rechteck 8"/>
            <p:cNvSpPr/>
            <p:nvPr userDrawn="1"/>
          </p:nvSpPr>
          <p:spPr>
            <a:xfrm>
              <a:off x="3886200" y="452618"/>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0" name="Rechteck 9"/>
            <p:cNvSpPr/>
            <p:nvPr userDrawn="1"/>
          </p:nvSpPr>
          <p:spPr>
            <a:xfrm>
              <a:off x="6858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1" name="Rechteck 10"/>
            <p:cNvSpPr/>
            <p:nvPr userDrawn="1"/>
          </p:nvSpPr>
          <p:spPr>
            <a:xfrm>
              <a:off x="3886200" y="22878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2" name="Rechteck 11"/>
            <p:cNvSpPr/>
            <p:nvPr userDrawn="1"/>
          </p:nvSpPr>
          <p:spPr>
            <a:xfrm>
              <a:off x="6858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3" name="Rechteck 12"/>
            <p:cNvSpPr/>
            <p:nvPr userDrawn="1"/>
          </p:nvSpPr>
          <p:spPr>
            <a:xfrm>
              <a:off x="3886200" y="41166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p:cNvSpPr/>
            <p:nvPr userDrawn="1"/>
          </p:nvSpPr>
          <p:spPr>
            <a:xfrm>
              <a:off x="6858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5" name="Rechteck 14"/>
            <p:cNvSpPr/>
            <p:nvPr userDrawn="1"/>
          </p:nvSpPr>
          <p:spPr>
            <a:xfrm>
              <a:off x="3886200" y="5945409"/>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6" name="Rechteck 15"/>
            <p:cNvSpPr/>
            <p:nvPr userDrawn="1"/>
          </p:nvSpPr>
          <p:spPr>
            <a:xfrm>
              <a:off x="6858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7" name="Rechteck 16"/>
            <p:cNvSpPr/>
            <p:nvPr userDrawn="1"/>
          </p:nvSpPr>
          <p:spPr>
            <a:xfrm>
              <a:off x="3886200" y="7772360"/>
              <a:ext cx="3200400" cy="1828800"/>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grpSp>
      <p:sp>
        <p:nvSpPr>
          <p:cNvPr id="2" name="Titelplatzhalter 1" hidden="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hidden="1"/>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de-DE" dirty="0"/>
              <a:t>Textmasterformate durch Klicken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hidden="1"/>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latinLnBrk="0">
              <a:defRPr lang="de-DE" sz="1020">
                <a:solidFill>
                  <a:schemeClr val="tx1">
                    <a:tint val="75000"/>
                  </a:schemeClr>
                </a:solidFill>
              </a:defRPr>
            </a:lvl1pPr>
          </a:lstStyle>
          <a:p>
            <a:fld id="{245E089B-7FF9-4A76-9A80-45C596FC758E}" type="datetimeFigureOut">
              <a:rPr lang="de-DE"/>
              <a:t>27.11.2013</a:t>
            </a:fld>
            <a:endParaRPr lang="de-DE" dirty="0"/>
          </a:p>
        </p:txBody>
      </p:sp>
      <p:sp>
        <p:nvSpPr>
          <p:cNvPr id="5" name="Fußzeilenplatzhalter 4" hidden="1"/>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latinLnBrk="0">
              <a:defRPr lang="de-DE" sz="1020">
                <a:solidFill>
                  <a:schemeClr val="tx1">
                    <a:tint val="75000"/>
                  </a:schemeClr>
                </a:solidFill>
              </a:defRPr>
            </a:lvl1pPr>
          </a:lstStyle>
          <a:p>
            <a:endParaRPr lang="de-DE" dirty="0"/>
          </a:p>
        </p:txBody>
      </p:sp>
      <p:sp>
        <p:nvSpPr>
          <p:cNvPr id="6" name="Foliennummernplatzhalter 5" hidden="1"/>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latinLnBrk="0">
              <a:defRPr lang="de-DE" sz="1020">
                <a:solidFill>
                  <a:schemeClr val="tx1">
                    <a:tint val="75000"/>
                  </a:schemeClr>
                </a:solidFill>
              </a:defRPr>
            </a:lvl1pPr>
          </a:lstStyle>
          <a:p>
            <a:fld id="{81D0A0F0-231E-41D6-803A-199B82C09D42}" type="slidenum">
              <a:rPr lang="de-DE" smtClean="0"/>
              <a:t>‹Nr.›</a:t>
            </a:fld>
            <a:endParaRPr lang="de-DE" dirty="0"/>
          </a:p>
        </p:txBody>
      </p:sp>
      <p:pic>
        <p:nvPicPr>
          <p:cNvPr id="38" name="Bild 37"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458104"/>
            <a:ext cx="3201107" cy="1828800"/>
          </a:xfrm>
          <a:prstGeom prst="rect">
            <a:avLst/>
          </a:prstGeom>
        </p:spPr>
      </p:pic>
      <p:pic>
        <p:nvPicPr>
          <p:cNvPr id="40" name="Bild 39"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457200"/>
            <a:ext cx="3201107" cy="1828800"/>
          </a:xfrm>
          <a:prstGeom prst="rect">
            <a:avLst/>
          </a:prstGeom>
        </p:spPr>
      </p:pic>
      <p:pic>
        <p:nvPicPr>
          <p:cNvPr id="41" name="Bild 40"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2286904"/>
            <a:ext cx="3201107" cy="1828800"/>
          </a:xfrm>
          <a:prstGeom prst="rect">
            <a:avLst/>
          </a:prstGeom>
        </p:spPr>
      </p:pic>
      <p:pic>
        <p:nvPicPr>
          <p:cNvPr id="42" name="Bild 41"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2286904"/>
            <a:ext cx="3201107" cy="1828800"/>
          </a:xfrm>
          <a:prstGeom prst="rect">
            <a:avLst/>
          </a:prstGeom>
        </p:spPr>
      </p:pic>
      <p:pic>
        <p:nvPicPr>
          <p:cNvPr id="43" name="Bild 42"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4114800"/>
            <a:ext cx="3201107" cy="1828800"/>
          </a:xfrm>
          <a:prstGeom prst="rect">
            <a:avLst/>
          </a:prstGeom>
        </p:spPr>
      </p:pic>
      <p:pic>
        <p:nvPicPr>
          <p:cNvPr id="44" name="Bild 43"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4114800"/>
            <a:ext cx="3201107" cy="1828800"/>
          </a:xfrm>
          <a:prstGeom prst="rect">
            <a:avLst/>
          </a:prstGeom>
        </p:spPr>
      </p:pic>
      <p:pic>
        <p:nvPicPr>
          <p:cNvPr id="45" name="Bild 44"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5943600"/>
            <a:ext cx="3201107" cy="1828800"/>
          </a:xfrm>
          <a:prstGeom prst="rect">
            <a:avLst/>
          </a:prstGeom>
        </p:spPr>
      </p:pic>
      <p:pic>
        <p:nvPicPr>
          <p:cNvPr id="46" name="Bild 45"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5943600"/>
            <a:ext cx="3201107" cy="1828800"/>
          </a:xfrm>
          <a:prstGeom prst="rect">
            <a:avLst/>
          </a:prstGeom>
        </p:spPr>
      </p:pic>
      <p:pic>
        <p:nvPicPr>
          <p:cNvPr id="47" name="Bild 46"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685800" y="7776018"/>
            <a:ext cx="3201107" cy="1828800"/>
          </a:xfrm>
          <a:prstGeom prst="rect">
            <a:avLst/>
          </a:prstGeom>
        </p:spPr>
      </p:pic>
      <p:pic>
        <p:nvPicPr>
          <p:cNvPr id="48" name="Bild 47" descr="Nahaufnahme einer Kirschblüte" title="Foliendesignbild"/>
          <p:cNvPicPr>
            <a:picLocks noChangeAspect="1"/>
          </p:cNvPicPr>
          <p:nvPr userDrawn="1"/>
        </p:nvPicPr>
        <p:blipFill rotWithShape="1">
          <a:blip r:embed="rId3" cstate="print">
            <a:extLst>
              <a:ext uri="{28A0092B-C50C-407E-A947-70E740481C1C}">
                <a14:useLocalDpi xmlns:a14="http://schemas.microsoft.com/office/drawing/2010/main" val="0"/>
              </a:ext>
            </a:extLst>
          </a:blip>
          <a:srcRect/>
          <a:stretch/>
        </p:blipFill>
        <p:spPr bwMode="ltGray">
          <a:xfrm flipH="1">
            <a:off x="3886200" y="7776018"/>
            <a:ext cx="3201107" cy="1828800"/>
          </a:xfrm>
          <a:prstGeom prst="rect">
            <a:avLst/>
          </a:prstGeom>
        </p:spPr>
      </p:pic>
    </p:spTree>
    <p:extLst>
      <p:ext uri="{BB962C8B-B14F-4D97-AF65-F5344CB8AC3E}">
        <p14:creationId xmlns:p14="http://schemas.microsoft.com/office/powerpoint/2010/main" val="2052033463"/>
      </p:ext>
    </p:extLst>
  </p:cSld>
  <p:clrMap bg1="lt1" tx1="dk1" bg2="lt2" tx2="dk2" accent1="accent1" accent2="accent2" accent3="accent3" accent4="accent4" accent5="accent5" accent6="accent6" hlink="hlink" folHlink="folHlink"/>
  <p:sldLayoutIdLst>
    <p:sldLayoutId id="2147483662" r:id="rId1"/>
  </p:sldLayoutIdLst>
  <p:txStyles>
    <p:titleStyle>
      <a:lvl1pPr algn="l" defTabSz="777240" rtl="0" eaLnBrk="1" latinLnBrk="0" hangingPunct="1">
        <a:lnSpc>
          <a:spcPct val="90000"/>
        </a:lnSpc>
        <a:spcBef>
          <a:spcPct val="0"/>
        </a:spcBef>
        <a:buNone/>
        <a:defRPr lang="de-DE"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de-DE"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de-DE"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de-DE"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de-DE" sz="1530" kern="1200">
          <a:solidFill>
            <a:schemeClr val="tx1"/>
          </a:solidFill>
          <a:latin typeface="+mn-lt"/>
          <a:ea typeface="+mn-ea"/>
          <a:cs typeface="+mn-cs"/>
        </a:defRPr>
      </a:lvl9pPr>
    </p:bodyStyle>
    <p:otherStyle>
      <a:defPPr>
        <a:defRPr lang="de-DE"/>
      </a:defPPr>
      <a:lvl1pPr marL="0" algn="l" defTabSz="777240" rtl="0" eaLnBrk="1" latinLnBrk="0" hangingPunct="1">
        <a:defRPr lang="de-DE" sz="1530" kern="1200">
          <a:solidFill>
            <a:schemeClr val="tx1"/>
          </a:solidFill>
          <a:latin typeface="+mn-lt"/>
          <a:ea typeface="+mn-ea"/>
          <a:cs typeface="+mn-cs"/>
        </a:defRPr>
      </a:lvl1pPr>
      <a:lvl2pPr marL="388620" algn="l" defTabSz="777240" rtl="0" eaLnBrk="1" latinLnBrk="0" hangingPunct="1">
        <a:defRPr lang="de-DE" sz="1530" kern="1200">
          <a:solidFill>
            <a:schemeClr val="tx1"/>
          </a:solidFill>
          <a:latin typeface="+mn-lt"/>
          <a:ea typeface="+mn-ea"/>
          <a:cs typeface="+mn-cs"/>
        </a:defRPr>
      </a:lvl2pPr>
      <a:lvl3pPr marL="777240" algn="l" defTabSz="777240" rtl="0" eaLnBrk="1" latinLnBrk="0" hangingPunct="1">
        <a:defRPr lang="de-DE" sz="1530" kern="1200">
          <a:solidFill>
            <a:schemeClr val="tx1"/>
          </a:solidFill>
          <a:latin typeface="+mn-lt"/>
          <a:ea typeface="+mn-ea"/>
          <a:cs typeface="+mn-cs"/>
        </a:defRPr>
      </a:lvl3pPr>
      <a:lvl4pPr marL="1165860" algn="l" defTabSz="777240" rtl="0" eaLnBrk="1" latinLnBrk="0" hangingPunct="1">
        <a:defRPr lang="de-DE" sz="1530" kern="1200">
          <a:solidFill>
            <a:schemeClr val="tx1"/>
          </a:solidFill>
          <a:latin typeface="+mn-lt"/>
          <a:ea typeface="+mn-ea"/>
          <a:cs typeface="+mn-cs"/>
        </a:defRPr>
      </a:lvl4pPr>
      <a:lvl5pPr marL="1554480" algn="l" defTabSz="777240" rtl="0" eaLnBrk="1" latinLnBrk="0" hangingPunct="1">
        <a:defRPr lang="de-DE" sz="1530" kern="1200">
          <a:solidFill>
            <a:schemeClr val="tx1"/>
          </a:solidFill>
          <a:latin typeface="+mn-lt"/>
          <a:ea typeface="+mn-ea"/>
          <a:cs typeface="+mn-cs"/>
        </a:defRPr>
      </a:lvl5pPr>
      <a:lvl6pPr marL="1943100" algn="l" defTabSz="777240" rtl="0" eaLnBrk="1" latinLnBrk="0" hangingPunct="1">
        <a:defRPr lang="de-DE" sz="1530" kern="1200">
          <a:solidFill>
            <a:schemeClr val="tx1"/>
          </a:solidFill>
          <a:latin typeface="+mn-lt"/>
          <a:ea typeface="+mn-ea"/>
          <a:cs typeface="+mn-cs"/>
        </a:defRPr>
      </a:lvl6pPr>
      <a:lvl7pPr marL="2331720" algn="l" defTabSz="777240" rtl="0" eaLnBrk="1" latinLnBrk="0" hangingPunct="1">
        <a:defRPr lang="de-DE" sz="1530" kern="1200">
          <a:solidFill>
            <a:schemeClr val="tx1"/>
          </a:solidFill>
          <a:latin typeface="+mn-lt"/>
          <a:ea typeface="+mn-ea"/>
          <a:cs typeface="+mn-cs"/>
        </a:defRPr>
      </a:lvl7pPr>
      <a:lvl8pPr marL="2720340" algn="l" defTabSz="777240" rtl="0" eaLnBrk="1" latinLnBrk="0" hangingPunct="1">
        <a:defRPr lang="de-DE" sz="1530" kern="1200">
          <a:solidFill>
            <a:schemeClr val="tx1"/>
          </a:solidFill>
          <a:latin typeface="+mn-lt"/>
          <a:ea typeface="+mn-ea"/>
          <a:cs typeface="+mn-cs"/>
        </a:defRPr>
      </a:lvl8pPr>
      <a:lvl9pPr marL="3108960" algn="l" defTabSz="777240" rtl="0" eaLnBrk="1" latinLnBrk="0" hangingPunct="1">
        <a:defRPr lang="de-DE" sz="153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2" pos="2448" userDrawn="1">
          <p15:clr>
            <a:srgbClr val="A4A3A4"/>
          </p15:clr>
        </p15:guide>
        <p15:guide id="3" pos="432" userDrawn="1">
          <p15:clr>
            <a:srgbClr val="A4A3A4"/>
          </p15:clr>
        </p15:guide>
        <p15:guide id="4" pos="4464" userDrawn="1">
          <p15:clr>
            <a:srgbClr val="A4A3A4"/>
          </p15:clr>
        </p15:guide>
        <p15:guide id="5" orient="horz" pos="288" userDrawn="1">
          <p15:clr>
            <a:srgbClr val="A4A3A4"/>
          </p15:clr>
        </p15:guide>
        <p15:guide id="6" orient="horz" pos="1440" userDrawn="1">
          <p15:clr>
            <a:srgbClr val="A4A3A4"/>
          </p15:clr>
        </p15:guide>
        <p15:guide id="7" orient="horz" pos="2592" userDrawn="1">
          <p15:clr>
            <a:srgbClr val="A4A3A4"/>
          </p15:clr>
        </p15:guide>
        <p15:guide id="8" orient="horz" pos="3744" userDrawn="1">
          <p15:clr>
            <a:srgbClr val="A4A3A4"/>
          </p15:clr>
        </p15:guide>
        <p15:guide id="9" orient="horz" pos="4896" userDrawn="1">
          <p15:clr>
            <a:srgbClr val="A4A3A4"/>
          </p15:clr>
        </p15:guide>
        <p15:guide id="10" orient="horz" pos="6048" userDrawn="1">
          <p15:clr>
            <a:srgbClr val="A4A3A4"/>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0"/>
          </p:nvPr>
        </p:nvSpPr>
        <p:spPr/>
        <p:txBody>
          <a:bodyPr/>
          <a:lstStyle/>
          <a:p>
            <a:r>
              <a:rPr lang="de-DE" dirty="0"/>
              <a:t>Michiyo Sato</a:t>
            </a:r>
          </a:p>
        </p:txBody>
      </p:sp>
      <p:sp>
        <p:nvSpPr>
          <p:cNvPr id="4" name="Textplatzhalter 3"/>
          <p:cNvSpPr>
            <a:spLocks noGrp="1"/>
          </p:cNvSpPr>
          <p:nvPr>
            <p:ph type="body" sz="quarter" idx="12"/>
          </p:nvPr>
        </p:nvSpPr>
        <p:spPr/>
        <p:txBody>
          <a:bodyPr/>
          <a:lstStyle/>
          <a:p>
            <a:r>
              <a:rPr lang="de-DE" dirty="0"/>
              <a:t>Naturfotografie</a:t>
            </a:r>
          </a:p>
        </p:txBody>
      </p:sp>
      <p:sp>
        <p:nvSpPr>
          <p:cNvPr id="3" name="Textplatzhalter 2"/>
          <p:cNvSpPr>
            <a:spLocks noGrp="1"/>
          </p:cNvSpPr>
          <p:nvPr>
            <p:ph type="body" sz="quarter" idx="11"/>
          </p:nvPr>
        </p:nvSpPr>
        <p:spPr/>
        <p:txBody>
          <a:bodyPr/>
          <a:lstStyle/>
          <a:p>
            <a:r>
              <a:rPr lang="de-DE" dirty="0"/>
              <a:t>Hauptstr. 1234,</a:t>
            </a:r>
          </a:p>
          <a:p>
            <a:r>
              <a:rPr lang="de-DE" dirty="0"/>
              <a:t>98052 Brunneck</a:t>
            </a:r>
          </a:p>
        </p:txBody>
      </p:sp>
      <p:sp>
        <p:nvSpPr>
          <p:cNvPr id="5" name="Textplatzhalter 4"/>
          <p:cNvSpPr>
            <a:spLocks noGrp="1"/>
          </p:cNvSpPr>
          <p:nvPr>
            <p:ph type="body" sz="quarter" idx="13"/>
          </p:nvPr>
        </p:nvSpPr>
        <p:spPr/>
        <p:txBody>
          <a:bodyPr/>
          <a:lstStyle/>
          <a:p>
            <a:r>
              <a:rPr lang="de-DE" dirty="0"/>
              <a:t>+49 (360) 555 0150</a:t>
            </a:r>
          </a:p>
        </p:txBody>
      </p:sp>
      <p:sp>
        <p:nvSpPr>
          <p:cNvPr id="6" name="Textplatzhalter 5"/>
          <p:cNvSpPr>
            <a:spLocks noGrp="1"/>
          </p:cNvSpPr>
          <p:nvPr>
            <p:ph type="body" sz="quarter" idx="14"/>
          </p:nvPr>
        </p:nvSpPr>
        <p:spPr/>
        <p:txBody>
          <a:bodyPr/>
          <a:lstStyle/>
          <a:p>
            <a:r>
              <a:rPr lang="de-DE" dirty="0"/>
              <a:t>msato@example.com</a:t>
            </a:r>
          </a:p>
        </p:txBody>
      </p:sp>
      <p:sp>
        <p:nvSpPr>
          <p:cNvPr id="7" name="Textplatzhalter 6"/>
          <p:cNvSpPr>
            <a:spLocks noGrp="1"/>
          </p:cNvSpPr>
          <p:nvPr>
            <p:ph type="body" sz="quarter" idx="15"/>
          </p:nvPr>
        </p:nvSpPr>
        <p:spPr/>
        <p:txBody>
          <a:bodyPr/>
          <a:lstStyle/>
          <a:p>
            <a:r>
              <a:rPr lang="de-DE" dirty="0"/>
              <a:t>@msatoexamplecom</a:t>
            </a:r>
          </a:p>
        </p:txBody>
      </p:sp>
      <p:sp>
        <p:nvSpPr>
          <p:cNvPr id="14" name="Textplatzhalter 13"/>
          <p:cNvSpPr>
            <a:spLocks noGrp="1"/>
          </p:cNvSpPr>
          <p:nvPr>
            <p:ph type="body" sz="quarter" idx="16"/>
          </p:nvPr>
        </p:nvSpPr>
        <p:spPr/>
        <p:txBody>
          <a:bodyPr/>
          <a:lstStyle/>
          <a:p>
            <a:endParaRPr lang="de-DE" dirty="0"/>
          </a:p>
        </p:txBody>
      </p:sp>
      <p:sp>
        <p:nvSpPr>
          <p:cNvPr id="16" name="Textplatzhalter 15"/>
          <p:cNvSpPr>
            <a:spLocks noGrp="1"/>
          </p:cNvSpPr>
          <p:nvPr>
            <p:ph type="body" sz="quarter" idx="18"/>
          </p:nvPr>
        </p:nvSpPr>
        <p:spPr/>
        <p:txBody>
          <a:bodyPr/>
          <a:lstStyle/>
          <a:p>
            <a:endParaRPr lang="de-DE" dirty="0"/>
          </a:p>
        </p:txBody>
      </p:sp>
      <p:sp>
        <p:nvSpPr>
          <p:cNvPr id="15" name="Textplatzhalter 14"/>
          <p:cNvSpPr>
            <a:spLocks noGrp="1"/>
          </p:cNvSpPr>
          <p:nvPr>
            <p:ph type="body" sz="quarter" idx="17"/>
          </p:nvPr>
        </p:nvSpPr>
        <p:spPr/>
        <p:txBody>
          <a:bodyPr/>
          <a:lstStyle/>
          <a:p>
            <a:endParaRPr lang="de-DE" dirty="0"/>
          </a:p>
        </p:txBody>
      </p:sp>
      <p:sp>
        <p:nvSpPr>
          <p:cNvPr id="17" name="Textplatzhalter 16"/>
          <p:cNvSpPr>
            <a:spLocks noGrp="1"/>
          </p:cNvSpPr>
          <p:nvPr>
            <p:ph type="body" sz="quarter" idx="19"/>
          </p:nvPr>
        </p:nvSpPr>
        <p:spPr/>
        <p:txBody>
          <a:bodyPr/>
          <a:lstStyle/>
          <a:p>
            <a:endParaRPr lang="de-DE" dirty="0"/>
          </a:p>
        </p:txBody>
      </p:sp>
      <p:sp>
        <p:nvSpPr>
          <p:cNvPr id="18" name="Textplatzhalter 17"/>
          <p:cNvSpPr>
            <a:spLocks noGrp="1"/>
          </p:cNvSpPr>
          <p:nvPr>
            <p:ph type="body" sz="quarter" idx="20"/>
          </p:nvPr>
        </p:nvSpPr>
        <p:spPr/>
        <p:txBody>
          <a:bodyPr/>
          <a:lstStyle/>
          <a:p>
            <a:endParaRPr lang="de-DE" dirty="0"/>
          </a:p>
        </p:txBody>
      </p:sp>
      <p:sp>
        <p:nvSpPr>
          <p:cNvPr id="19" name="Textplatzhalter 18"/>
          <p:cNvSpPr>
            <a:spLocks noGrp="1"/>
          </p:cNvSpPr>
          <p:nvPr>
            <p:ph type="body" sz="quarter" idx="21"/>
          </p:nvPr>
        </p:nvSpPr>
        <p:spPr/>
        <p:txBody>
          <a:bodyPr/>
          <a:lstStyle/>
          <a:p>
            <a:endParaRPr lang="de-DE" dirty="0"/>
          </a:p>
        </p:txBody>
      </p:sp>
      <p:sp>
        <p:nvSpPr>
          <p:cNvPr id="20" name="Textplatzhalter 19"/>
          <p:cNvSpPr>
            <a:spLocks noGrp="1"/>
          </p:cNvSpPr>
          <p:nvPr>
            <p:ph type="body" sz="quarter" idx="22"/>
          </p:nvPr>
        </p:nvSpPr>
        <p:spPr/>
        <p:txBody>
          <a:bodyPr/>
          <a:lstStyle/>
          <a:p>
            <a:endParaRPr lang="de-DE" dirty="0"/>
          </a:p>
        </p:txBody>
      </p:sp>
      <p:sp>
        <p:nvSpPr>
          <p:cNvPr id="22" name="Textplatzhalter 21"/>
          <p:cNvSpPr>
            <a:spLocks noGrp="1"/>
          </p:cNvSpPr>
          <p:nvPr>
            <p:ph type="body" sz="quarter" idx="24"/>
          </p:nvPr>
        </p:nvSpPr>
        <p:spPr/>
        <p:txBody>
          <a:bodyPr/>
          <a:lstStyle/>
          <a:p>
            <a:endParaRPr lang="de-DE" dirty="0"/>
          </a:p>
        </p:txBody>
      </p:sp>
      <p:sp>
        <p:nvSpPr>
          <p:cNvPr id="21" name="Textplatzhalter 20"/>
          <p:cNvSpPr>
            <a:spLocks noGrp="1"/>
          </p:cNvSpPr>
          <p:nvPr>
            <p:ph type="body" sz="quarter" idx="23"/>
          </p:nvPr>
        </p:nvSpPr>
        <p:spPr/>
        <p:txBody>
          <a:bodyPr/>
          <a:lstStyle/>
          <a:p>
            <a:endParaRPr lang="de-DE" dirty="0"/>
          </a:p>
        </p:txBody>
      </p:sp>
      <p:sp>
        <p:nvSpPr>
          <p:cNvPr id="23" name="Textplatzhalter 22"/>
          <p:cNvSpPr>
            <a:spLocks noGrp="1"/>
          </p:cNvSpPr>
          <p:nvPr>
            <p:ph type="body" sz="quarter" idx="25"/>
          </p:nvPr>
        </p:nvSpPr>
        <p:spPr/>
        <p:txBody>
          <a:bodyPr/>
          <a:lstStyle/>
          <a:p>
            <a:endParaRPr lang="de-DE" dirty="0"/>
          </a:p>
        </p:txBody>
      </p:sp>
      <p:sp>
        <p:nvSpPr>
          <p:cNvPr id="24" name="Textplatzhalter 23"/>
          <p:cNvSpPr>
            <a:spLocks noGrp="1"/>
          </p:cNvSpPr>
          <p:nvPr>
            <p:ph type="body" sz="quarter" idx="26"/>
          </p:nvPr>
        </p:nvSpPr>
        <p:spPr/>
        <p:txBody>
          <a:bodyPr/>
          <a:lstStyle/>
          <a:p>
            <a:endParaRPr lang="de-DE" dirty="0"/>
          </a:p>
        </p:txBody>
      </p:sp>
      <p:sp>
        <p:nvSpPr>
          <p:cNvPr id="25" name="Textplatzhalter 24"/>
          <p:cNvSpPr>
            <a:spLocks noGrp="1"/>
          </p:cNvSpPr>
          <p:nvPr>
            <p:ph type="body" sz="quarter" idx="27"/>
          </p:nvPr>
        </p:nvSpPr>
        <p:spPr/>
        <p:txBody>
          <a:bodyPr/>
          <a:lstStyle/>
          <a:p>
            <a:endParaRPr lang="de-DE" dirty="0"/>
          </a:p>
        </p:txBody>
      </p:sp>
      <p:sp>
        <p:nvSpPr>
          <p:cNvPr id="26" name="Textplatzhalter 25"/>
          <p:cNvSpPr>
            <a:spLocks noGrp="1"/>
          </p:cNvSpPr>
          <p:nvPr>
            <p:ph type="body" sz="quarter" idx="28"/>
          </p:nvPr>
        </p:nvSpPr>
        <p:spPr/>
        <p:txBody>
          <a:bodyPr/>
          <a:lstStyle/>
          <a:p>
            <a:endParaRPr lang="de-DE" dirty="0"/>
          </a:p>
        </p:txBody>
      </p:sp>
      <p:sp>
        <p:nvSpPr>
          <p:cNvPr id="28" name="Textplatzhalter 27"/>
          <p:cNvSpPr>
            <a:spLocks noGrp="1"/>
          </p:cNvSpPr>
          <p:nvPr>
            <p:ph type="body" sz="quarter" idx="30"/>
          </p:nvPr>
        </p:nvSpPr>
        <p:spPr/>
        <p:txBody>
          <a:bodyPr/>
          <a:lstStyle/>
          <a:p>
            <a:endParaRPr lang="de-DE" dirty="0"/>
          </a:p>
        </p:txBody>
      </p:sp>
      <p:sp>
        <p:nvSpPr>
          <p:cNvPr id="27" name="Textplatzhalter 26"/>
          <p:cNvSpPr>
            <a:spLocks noGrp="1"/>
          </p:cNvSpPr>
          <p:nvPr>
            <p:ph type="body" sz="quarter" idx="29"/>
          </p:nvPr>
        </p:nvSpPr>
        <p:spPr/>
        <p:txBody>
          <a:bodyPr/>
          <a:lstStyle/>
          <a:p>
            <a:endParaRPr lang="de-DE" dirty="0"/>
          </a:p>
        </p:txBody>
      </p:sp>
      <p:sp>
        <p:nvSpPr>
          <p:cNvPr id="29" name="Textplatzhalter 28"/>
          <p:cNvSpPr>
            <a:spLocks noGrp="1"/>
          </p:cNvSpPr>
          <p:nvPr>
            <p:ph type="body" sz="quarter" idx="31"/>
          </p:nvPr>
        </p:nvSpPr>
        <p:spPr/>
        <p:txBody>
          <a:bodyPr/>
          <a:lstStyle/>
          <a:p>
            <a:endParaRPr lang="de-DE" dirty="0"/>
          </a:p>
        </p:txBody>
      </p:sp>
      <p:sp>
        <p:nvSpPr>
          <p:cNvPr id="30" name="Textplatzhalter 29"/>
          <p:cNvSpPr>
            <a:spLocks noGrp="1"/>
          </p:cNvSpPr>
          <p:nvPr>
            <p:ph type="body" sz="quarter" idx="32"/>
          </p:nvPr>
        </p:nvSpPr>
        <p:spPr/>
        <p:txBody>
          <a:bodyPr/>
          <a:lstStyle/>
          <a:p>
            <a:endParaRPr lang="de-DE" dirty="0"/>
          </a:p>
        </p:txBody>
      </p:sp>
      <p:sp>
        <p:nvSpPr>
          <p:cNvPr id="31" name="Textplatzhalter 30"/>
          <p:cNvSpPr>
            <a:spLocks noGrp="1"/>
          </p:cNvSpPr>
          <p:nvPr>
            <p:ph type="body" sz="quarter" idx="33"/>
          </p:nvPr>
        </p:nvSpPr>
        <p:spPr/>
        <p:txBody>
          <a:bodyPr/>
          <a:lstStyle/>
          <a:p>
            <a:endParaRPr lang="de-DE" dirty="0"/>
          </a:p>
        </p:txBody>
      </p:sp>
      <p:sp>
        <p:nvSpPr>
          <p:cNvPr id="128" name="Textplatzhalter 127"/>
          <p:cNvSpPr>
            <a:spLocks noGrp="1"/>
          </p:cNvSpPr>
          <p:nvPr>
            <p:ph type="body" sz="quarter" idx="34"/>
          </p:nvPr>
        </p:nvSpPr>
        <p:spPr/>
        <p:txBody>
          <a:bodyPr/>
          <a:lstStyle/>
          <a:p>
            <a:endParaRPr lang="de-DE" dirty="0"/>
          </a:p>
        </p:txBody>
      </p:sp>
      <p:sp>
        <p:nvSpPr>
          <p:cNvPr id="130" name="Textplatzhalter 129"/>
          <p:cNvSpPr>
            <a:spLocks noGrp="1"/>
          </p:cNvSpPr>
          <p:nvPr>
            <p:ph type="body" sz="quarter" idx="36"/>
          </p:nvPr>
        </p:nvSpPr>
        <p:spPr/>
        <p:txBody>
          <a:bodyPr/>
          <a:lstStyle/>
          <a:p>
            <a:endParaRPr lang="de-DE" dirty="0"/>
          </a:p>
        </p:txBody>
      </p:sp>
      <p:sp>
        <p:nvSpPr>
          <p:cNvPr id="129" name="Textplatzhalter 128"/>
          <p:cNvSpPr>
            <a:spLocks noGrp="1"/>
          </p:cNvSpPr>
          <p:nvPr>
            <p:ph type="body" sz="quarter" idx="35"/>
          </p:nvPr>
        </p:nvSpPr>
        <p:spPr/>
        <p:txBody>
          <a:bodyPr/>
          <a:lstStyle/>
          <a:p>
            <a:endParaRPr lang="de-DE" dirty="0"/>
          </a:p>
        </p:txBody>
      </p:sp>
      <p:sp>
        <p:nvSpPr>
          <p:cNvPr id="131" name="Textplatzhalter 130"/>
          <p:cNvSpPr>
            <a:spLocks noGrp="1"/>
          </p:cNvSpPr>
          <p:nvPr>
            <p:ph type="body" sz="quarter" idx="37"/>
          </p:nvPr>
        </p:nvSpPr>
        <p:spPr/>
        <p:txBody>
          <a:bodyPr/>
          <a:lstStyle/>
          <a:p>
            <a:endParaRPr lang="de-DE" dirty="0"/>
          </a:p>
        </p:txBody>
      </p:sp>
      <p:sp>
        <p:nvSpPr>
          <p:cNvPr id="132" name="Textplatzhalter 131"/>
          <p:cNvSpPr>
            <a:spLocks noGrp="1"/>
          </p:cNvSpPr>
          <p:nvPr>
            <p:ph type="body" sz="quarter" idx="38"/>
          </p:nvPr>
        </p:nvSpPr>
        <p:spPr/>
        <p:txBody>
          <a:bodyPr/>
          <a:lstStyle/>
          <a:p>
            <a:endParaRPr lang="de-DE" dirty="0"/>
          </a:p>
        </p:txBody>
      </p:sp>
      <p:sp>
        <p:nvSpPr>
          <p:cNvPr id="133" name="Textplatzhalter 132"/>
          <p:cNvSpPr>
            <a:spLocks noGrp="1"/>
          </p:cNvSpPr>
          <p:nvPr>
            <p:ph type="body" sz="quarter" idx="39"/>
          </p:nvPr>
        </p:nvSpPr>
        <p:spPr/>
        <p:txBody>
          <a:bodyPr/>
          <a:lstStyle/>
          <a:p>
            <a:endParaRPr lang="de-DE" dirty="0"/>
          </a:p>
        </p:txBody>
      </p:sp>
      <p:sp>
        <p:nvSpPr>
          <p:cNvPr id="188" name="Textplatzhalter 187"/>
          <p:cNvSpPr>
            <a:spLocks noGrp="1"/>
          </p:cNvSpPr>
          <p:nvPr>
            <p:ph type="body" sz="quarter" idx="40"/>
          </p:nvPr>
        </p:nvSpPr>
        <p:spPr/>
        <p:txBody>
          <a:bodyPr/>
          <a:lstStyle/>
          <a:p>
            <a:endParaRPr lang="de-DE" dirty="0"/>
          </a:p>
        </p:txBody>
      </p:sp>
      <p:sp>
        <p:nvSpPr>
          <p:cNvPr id="190" name="Textplatzhalter 189"/>
          <p:cNvSpPr>
            <a:spLocks noGrp="1"/>
          </p:cNvSpPr>
          <p:nvPr>
            <p:ph type="body" sz="quarter" idx="42"/>
          </p:nvPr>
        </p:nvSpPr>
        <p:spPr/>
        <p:txBody>
          <a:bodyPr/>
          <a:lstStyle/>
          <a:p>
            <a:endParaRPr lang="de-DE" dirty="0"/>
          </a:p>
        </p:txBody>
      </p:sp>
      <p:sp>
        <p:nvSpPr>
          <p:cNvPr id="189" name="Textplatzhalter 188"/>
          <p:cNvSpPr>
            <a:spLocks noGrp="1"/>
          </p:cNvSpPr>
          <p:nvPr>
            <p:ph type="body" sz="quarter" idx="41"/>
          </p:nvPr>
        </p:nvSpPr>
        <p:spPr/>
        <p:txBody>
          <a:bodyPr/>
          <a:lstStyle/>
          <a:p>
            <a:endParaRPr lang="de-DE" dirty="0"/>
          </a:p>
        </p:txBody>
      </p:sp>
      <p:sp>
        <p:nvSpPr>
          <p:cNvPr id="191" name="Textplatzhalter 190"/>
          <p:cNvSpPr>
            <a:spLocks noGrp="1"/>
          </p:cNvSpPr>
          <p:nvPr>
            <p:ph type="body" sz="quarter" idx="43"/>
          </p:nvPr>
        </p:nvSpPr>
        <p:spPr/>
        <p:txBody>
          <a:bodyPr/>
          <a:lstStyle/>
          <a:p>
            <a:endParaRPr lang="de-DE" dirty="0"/>
          </a:p>
        </p:txBody>
      </p:sp>
      <p:sp>
        <p:nvSpPr>
          <p:cNvPr id="192" name="Textplatzhalter 191"/>
          <p:cNvSpPr>
            <a:spLocks noGrp="1"/>
          </p:cNvSpPr>
          <p:nvPr>
            <p:ph type="body" sz="quarter" idx="44"/>
          </p:nvPr>
        </p:nvSpPr>
        <p:spPr/>
        <p:txBody>
          <a:bodyPr/>
          <a:lstStyle/>
          <a:p>
            <a:endParaRPr lang="de-DE" dirty="0"/>
          </a:p>
        </p:txBody>
      </p:sp>
      <p:sp>
        <p:nvSpPr>
          <p:cNvPr id="193" name="Textplatzhalter 192"/>
          <p:cNvSpPr>
            <a:spLocks noGrp="1"/>
          </p:cNvSpPr>
          <p:nvPr>
            <p:ph type="body" sz="quarter" idx="45"/>
          </p:nvPr>
        </p:nvSpPr>
        <p:spPr/>
        <p:txBody>
          <a:bodyPr/>
          <a:lstStyle/>
          <a:p>
            <a:endParaRPr lang="de-DE" dirty="0"/>
          </a:p>
        </p:txBody>
      </p:sp>
      <p:sp>
        <p:nvSpPr>
          <p:cNvPr id="194" name="Textplatzhalter 193"/>
          <p:cNvSpPr>
            <a:spLocks noGrp="1"/>
          </p:cNvSpPr>
          <p:nvPr>
            <p:ph type="body" sz="quarter" idx="46"/>
          </p:nvPr>
        </p:nvSpPr>
        <p:spPr/>
        <p:txBody>
          <a:bodyPr/>
          <a:lstStyle/>
          <a:p>
            <a:endParaRPr lang="de-DE" dirty="0"/>
          </a:p>
        </p:txBody>
      </p:sp>
      <p:sp>
        <p:nvSpPr>
          <p:cNvPr id="196" name="Textplatzhalter 195"/>
          <p:cNvSpPr>
            <a:spLocks noGrp="1"/>
          </p:cNvSpPr>
          <p:nvPr>
            <p:ph type="body" sz="quarter" idx="48"/>
          </p:nvPr>
        </p:nvSpPr>
        <p:spPr/>
        <p:txBody>
          <a:bodyPr/>
          <a:lstStyle/>
          <a:p>
            <a:endParaRPr lang="de-DE" dirty="0"/>
          </a:p>
        </p:txBody>
      </p:sp>
      <p:sp>
        <p:nvSpPr>
          <p:cNvPr id="195" name="Textplatzhalter 194"/>
          <p:cNvSpPr>
            <a:spLocks noGrp="1"/>
          </p:cNvSpPr>
          <p:nvPr>
            <p:ph type="body" sz="quarter" idx="47"/>
          </p:nvPr>
        </p:nvSpPr>
        <p:spPr/>
        <p:txBody>
          <a:bodyPr/>
          <a:lstStyle/>
          <a:p>
            <a:endParaRPr lang="de-DE" dirty="0"/>
          </a:p>
        </p:txBody>
      </p:sp>
      <p:sp>
        <p:nvSpPr>
          <p:cNvPr id="197" name="Textplatzhalter 196"/>
          <p:cNvSpPr>
            <a:spLocks noGrp="1"/>
          </p:cNvSpPr>
          <p:nvPr>
            <p:ph type="body" sz="quarter" idx="49"/>
          </p:nvPr>
        </p:nvSpPr>
        <p:spPr/>
        <p:txBody>
          <a:bodyPr/>
          <a:lstStyle/>
          <a:p>
            <a:endParaRPr lang="de-DE" dirty="0"/>
          </a:p>
        </p:txBody>
      </p:sp>
      <p:sp>
        <p:nvSpPr>
          <p:cNvPr id="198" name="Textplatzhalter 197"/>
          <p:cNvSpPr>
            <a:spLocks noGrp="1"/>
          </p:cNvSpPr>
          <p:nvPr>
            <p:ph type="body" sz="quarter" idx="50"/>
          </p:nvPr>
        </p:nvSpPr>
        <p:spPr/>
        <p:txBody>
          <a:bodyPr/>
          <a:lstStyle/>
          <a:p>
            <a:endParaRPr lang="de-DE" dirty="0"/>
          </a:p>
        </p:txBody>
      </p:sp>
      <p:sp>
        <p:nvSpPr>
          <p:cNvPr id="199" name="Textplatzhalter 198"/>
          <p:cNvSpPr>
            <a:spLocks noGrp="1"/>
          </p:cNvSpPr>
          <p:nvPr>
            <p:ph type="body" sz="quarter" idx="51"/>
          </p:nvPr>
        </p:nvSpPr>
        <p:spPr/>
        <p:txBody>
          <a:bodyPr/>
          <a:lstStyle/>
          <a:p>
            <a:endParaRPr lang="de-DE" dirty="0"/>
          </a:p>
        </p:txBody>
      </p:sp>
      <p:sp>
        <p:nvSpPr>
          <p:cNvPr id="200" name="Textplatzhalter 199"/>
          <p:cNvSpPr>
            <a:spLocks noGrp="1"/>
          </p:cNvSpPr>
          <p:nvPr>
            <p:ph type="body" sz="quarter" idx="52"/>
          </p:nvPr>
        </p:nvSpPr>
        <p:spPr/>
        <p:txBody>
          <a:bodyPr/>
          <a:lstStyle/>
          <a:p>
            <a:endParaRPr lang="de-DE" dirty="0"/>
          </a:p>
        </p:txBody>
      </p:sp>
      <p:sp>
        <p:nvSpPr>
          <p:cNvPr id="202" name="Textplatzhalter 201"/>
          <p:cNvSpPr>
            <a:spLocks noGrp="1"/>
          </p:cNvSpPr>
          <p:nvPr>
            <p:ph type="body" sz="quarter" idx="54"/>
          </p:nvPr>
        </p:nvSpPr>
        <p:spPr/>
        <p:txBody>
          <a:bodyPr/>
          <a:lstStyle/>
          <a:p>
            <a:endParaRPr lang="de-DE" dirty="0"/>
          </a:p>
        </p:txBody>
      </p:sp>
      <p:sp>
        <p:nvSpPr>
          <p:cNvPr id="201" name="Textplatzhalter 200"/>
          <p:cNvSpPr>
            <a:spLocks noGrp="1"/>
          </p:cNvSpPr>
          <p:nvPr>
            <p:ph type="body" sz="quarter" idx="53"/>
          </p:nvPr>
        </p:nvSpPr>
        <p:spPr/>
        <p:txBody>
          <a:bodyPr/>
          <a:lstStyle/>
          <a:p>
            <a:endParaRPr lang="de-DE" dirty="0"/>
          </a:p>
        </p:txBody>
      </p:sp>
      <p:sp>
        <p:nvSpPr>
          <p:cNvPr id="203" name="Textplatzhalter 202"/>
          <p:cNvSpPr>
            <a:spLocks noGrp="1"/>
          </p:cNvSpPr>
          <p:nvPr>
            <p:ph type="body" sz="quarter" idx="55"/>
          </p:nvPr>
        </p:nvSpPr>
        <p:spPr/>
        <p:txBody>
          <a:bodyPr/>
          <a:lstStyle/>
          <a:p>
            <a:endParaRPr lang="de-DE" dirty="0"/>
          </a:p>
        </p:txBody>
      </p:sp>
      <p:sp>
        <p:nvSpPr>
          <p:cNvPr id="204" name="Textplatzhalter 203"/>
          <p:cNvSpPr>
            <a:spLocks noGrp="1"/>
          </p:cNvSpPr>
          <p:nvPr>
            <p:ph type="body" sz="quarter" idx="56"/>
          </p:nvPr>
        </p:nvSpPr>
        <p:spPr/>
        <p:txBody>
          <a:bodyPr/>
          <a:lstStyle/>
          <a:p>
            <a:endParaRPr lang="de-DE" dirty="0"/>
          </a:p>
        </p:txBody>
      </p:sp>
      <p:sp>
        <p:nvSpPr>
          <p:cNvPr id="205" name="Textplatzhalter 204"/>
          <p:cNvSpPr>
            <a:spLocks noGrp="1"/>
          </p:cNvSpPr>
          <p:nvPr>
            <p:ph type="body" sz="quarter" idx="57"/>
          </p:nvPr>
        </p:nvSpPr>
        <p:spPr/>
        <p:txBody>
          <a:bodyPr/>
          <a:lstStyle/>
          <a:p>
            <a:endParaRPr lang="de-DE" dirty="0"/>
          </a:p>
        </p:txBody>
      </p:sp>
      <p:sp>
        <p:nvSpPr>
          <p:cNvPr id="206" name="Textplatzhalter 205"/>
          <p:cNvSpPr>
            <a:spLocks noGrp="1"/>
          </p:cNvSpPr>
          <p:nvPr>
            <p:ph type="body" sz="quarter" idx="58"/>
          </p:nvPr>
        </p:nvSpPr>
        <p:spPr/>
        <p:txBody>
          <a:bodyPr/>
          <a:lstStyle/>
          <a:p>
            <a:endParaRPr lang="de-DE" dirty="0"/>
          </a:p>
        </p:txBody>
      </p:sp>
      <p:sp>
        <p:nvSpPr>
          <p:cNvPr id="208" name="Textplatzhalter 207"/>
          <p:cNvSpPr>
            <a:spLocks noGrp="1"/>
          </p:cNvSpPr>
          <p:nvPr>
            <p:ph type="body" sz="quarter" idx="60"/>
          </p:nvPr>
        </p:nvSpPr>
        <p:spPr/>
        <p:txBody>
          <a:bodyPr/>
          <a:lstStyle/>
          <a:p>
            <a:endParaRPr lang="de-DE" dirty="0"/>
          </a:p>
        </p:txBody>
      </p:sp>
      <p:sp>
        <p:nvSpPr>
          <p:cNvPr id="207" name="Textplatzhalter 206"/>
          <p:cNvSpPr>
            <a:spLocks noGrp="1"/>
          </p:cNvSpPr>
          <p:nvPr>
            <p:ph type="body" sz="quarter" idx="59"/>
          </p:nvPr>
        </p:nvSpPr>
        <p:spPr/>
        <p:txBody>
          <a:bodyPr/>
          <a:lstStyle/>
          <a:p>
            <a:endParaRPr lang="de-DE" dirty="0"/>
          </a:p>
        </p:txBody>
      </p:sp>
      <p:sp>
        <p:nvSpPr>
          <p:cNvPr id="209" name="Textplatzhalter 208"/>
          <p:cNvSpPr>
            <a:spLocks noGrp="1"/>
          </p:cNvSpPr>
          <p:nvPr>
            <p:ph type="body" sz="quarter" idx="61"/>
          </p:nvPr>
        </p:nvSpPr>
        <p:spPr/>
        <p:txBody>
          <a:bodyPr/>
          <a:lstStyle/>
          <a:p>
            <a:endParaRPr lang="de-DE" dirty="0"/>
          </a:p>
        </p:txBody>
      </p:sp>
      <p:sp>
        <p:nvSpPr>
          <p:cNvPr id="210" name="Textplatzhalter 209"/>
          <p:cNvSpPr>
            <a:spLocks noGrp="1"/>
          </p:cNvSpPr>
          <p:nvPr>
            <p:ph type="body" sz="quarter" idx="62"/>
          </p:nvPr>
        </p:nvSpPr>
        <p:spPr/>
        <p:txBody>
          <a:bodyPr/>
          <a:lstStyle/>
          <a:p>
            <a:endParaRPr lang="de-DE" dirty="0"/>
          </a:p>
        </p:txBody>
      </p:sp>
      <p:sp>
        <p:nvSpPr>
          <p:cNvPr id="211" name="Textplatzhalter 210"/>
          <p:cNvSpPr>
            <a:spLocks noGrp="1"/>
          </p:cNvSpPr>
          <p:nvPr>
            <p:ph type="body" sz="quarter" idx="63"/>
          </p:nvPr>
        </p:nvSpPr>
        <p:spPr/>
        <p:txBody>
          <a:bodyPr/>
          <a:lstStyle/>
          <a:p>
            <a:endParaRPr lang="de-DE" dirty="0"/>
          </a:p>
        </p:txBody>
      </p:sp>
      <p:sp>
        <p:nvSpPr>
          <p:cNvPr id="212" name="Textplatzhalter 211"/>
          <p:cNvSpPr>
            <a:spLocks noGrp="1"/>
          </p:cNvSpPr>
          <p:nvPr>
            <p:ph type="body" sz="quarter" idx="64"/>
          </p:nvPr>
        </p:nvSpPr>
        <p:spPr/>
        <p:txBody>
          <a:bodyPr/>
          <a:lstStyle/>
          <a:p>
            <a:endParaRPr lang="de-DE" dirty="0"/>
          </a:p>
        </p:txBody>
      </p:sp>
      <p:sp>
        <p:nvSpPr>
          <p:cNvPr id="214" name="Textplatzhalter 213"/>
          <p:cNvSpPr>
            <a:spLocks noGrp="1"/>
          </p:cNvSpPr>
          <p:nvPr>
            <p:ph type="body" sz="quarter" idx="66"/>
          </p:nvPr>
        </p:nvSpPr>
        <p:spPr/>
        <p:txBody>
          <a:bodyPr/>
          <a:lstStyle/>
          <a:p>
            <a:endParaRPr lang="de-DE" dirty="0"/>
          </a:p>
        </p:txBody>
      </p:sp>
      <p:sp>
        <p:nvSpPr>
          <p:cNvPr id="213" name="Textplatzhalter 212"/>
          <p:cNvSpPr>
            <a:spLocks noGrp="1"/>
          </p:cNvSpPr>
          <p:nvPr>
            <p:ph type="body" sz="quarter" idx="65"/>
          </p:nvPr>
        </p:nvSpPr>
        <p:spPr/>
        <p:txBody>
          <a:bodyPr/>
          <a:lstStyle/>
          <a:p>
            <a:endParaRPr lang="de-DE" dirty="0"/>
          </a:p>
        </p:txBody>
      </p:sp>
      <p:sp>
        <p:nvSpPr>
          <p:cNvPr id="215" name="Textplatzhalter 214"/>
          <p:cNvSpPr>
            <a:spLocks noGrp="1"/>
          </p:cNvSpPr>
          <p:nvPr>
            <p:ph type="body" sz="quarter" idx="67"/>
          </p:nvPr>
        </p:nvSpPr>
        <p:spPr/>
        <p:txBody>
          <a:bodyPr/>
          <a:lstStyle/>
          <a:p>
            <a:endParaRPr lang="de-DE" dirty="0"/>
          </a:p>
        </p:txBody>
      </p:sp>
      <p:sp>
        <p:nvSpPr>
          <p:cNvPr id="216" name="Textplatzhalter 215"/>
          <p:cNvSpPr>
            <a:spLocks noGrp="1"/>
          </p:cNvSpPr>
          <p:nvPr>
            <p:ph type="body" sz="quarter" idx="68"/>
          </p:nvPr>
        </p:nvSpPr>
        <p:spPr/>
        <p:txBody>
          <a:bodyPr/>
          <a:lstStyle/>
          <a:p>
            <a:endParaRPr lang="de-DE" dirty="0"/>
          </a:p>
        </p:txBody>
      </p:sp>
      <p:sp>
        <p:nvSpPr>
          <p:cNvPr id="217" name="Textplatzhalter 216"/>
          <p:cNvSpPr>
            <a:spLocks noGrp="1"/>
          </p:cNvSpPr>
          <p:nvPr>
            <p:ph type="body" sz="quarter" idx="69"/>
          </p:nvPr>
        </p:nvSpPr>
        <p:spPr/>
        <p:txBody>
          <a:bodyPr/>
          <a:lstStyle/>
          <a:p>
            <a:endParaRPr lang="de-DE" dirty="0"/>
          </a:p>
        </p:txBody>
      </p:sp>
    </p:spTree>
    <p:extLst>
      <p:ext uri="{BB962C8B-B14F-4D97-AF65-F5344CB8AC3E}">
        <p14:creationId xmlns:p14="http://schemas.microsoft.com/office/powerpoint/2010/main" val="1465355696"/>
      </p:ext>
    </p:extLst>
  </p:cSld>
  <p:clrMapOvr>
    <a:masterClrMapping/>
  </p:clrMapOvr>
</p:sld>
</file>

<file path=ppt/theme/theme1.xml><?xml version="1.0" encoding="utf-8"?>
<a:theme xmlns:a="http://schemas.openxmlformats.org/drawingml/2006/main" name="Visitenkarten mit Blüte">
  <a:themeElements>
    <a:clrScheme name="Blüte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nchor="ctr">
        <a:spAutoFit/>
      </a:bodyPr>
      <a:lstStyle>
        <a:defPPr>
          <a:lnSpc>
            <a:spcPct val="90000"/>
          </a:lnSpc>
          <a:defRPr lang="de-DE" dirty="0" err="1" smtClean="0">
            <a:effectLst>
              <a:outerShdw blurRad="38100" algn="ctr" rotWithShape="0">
                <a:prstClr val="black">
                  <a:alpha val="40000"/>
                </a:prstClr>
              </a:outerShdw>
            </a:effectLst>
          </a:defRPr>
        </a:defPPr>
      </a:lstStyle>
    </a:txDef>
  </a:objectDefaults>
  <a:extraClrSchemeLst/>
  <a:extLst>
    <a:ext uri="{05A4C25C-085E-4340-85A3-A5531E510DB2}">
      <thm15:themeFamily xmlns:thm15="http://schemas.microsoft.com/office/thememl/2012/main" name="Business_Cards_Blossom.potx" id="{FF3180C7-0895-4E25-ABFC-E6B517B1B6F8}" vid="{4F19CFFE-FAB9-4643-B238-E2662EFE57AB}"/>
    </a:ext>
  </a:extLst>
</a:theme>
</file>

<file path=ppt/theme/theme2.xml><?xml version="1.0" encoding="utf-8"?>
<a:theme xmlns:a="http://schemas.openxmlformats.org/drawingml/2006/main" name="Office Theme">
  <a:themeElements>
    <a:clrScheme name="Blossom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lossom II">
      <a:dk1>
        <a:srgbClr val="440120"/>
      </a:dk1>
      <a:lt1>
        <a:sysClr val="window" lastClr="FFFFFF"/>
      </a:lt1>
      <a:dk2>
        <a:srgbClr val="000000"/>
      </a:dk2>
      <a:lt2>
        <a:srgbClr val="F6F7E4"/>
      </a:lt2>
      <a:accent1>
        <a:srgbClr val="C44475"/>
      </a:accent1>
      <a:accent2>
        <a:srgbClr val="FA906A"/>
      </a:accent2>
      <a:accent3>
        <a:srgbClr val="FCB268"/>
      </a:accent3>
      <a:accent4>
        <a:srgbClr val="DB6B70"/>
      </a:accent4>
      <a:accent5>
        <a:srgbClr val="D680A5"/>
      </a:accent5>
      <a:accent6>
        <a:srgbClr val="BA7362"/>
      </a:accent6>
      <a:hlink>
        <a:srgbClr val="DB6B70"/>
      </a:hlink>
      <a:folHlink>
        <a:srgbClr val="969696"/>
      </a:folHlink>
    </a:clrScheme>
    <a:fontScheme name="Cambria">
      <a:maj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mbria" panose="02040503050406030204"/>
        <a:ea typeface=""/>
        <a:cs typeface=""/>
        <a:font script="Jpan" typeface="HG明朝B"/>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BA1DFFC-369B-42FD-973F-E148D8C777B8}">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B7F6C887-8326-46D4-BD6F-D16C07DF662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F020CDB-B4A8-40F0-A861-A1F3BC62882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74</Words>
  <Application>Microsoft Office PowerPoint</Application>
  <PresentationFormat>Benutzerdefiniert</PresentationFormat>
  <Paragraphs>11</Paragraphs>
  <Slides>1</Slides>
  <Notes>1</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Cambria</vt:lpstr>
      <vt:lpstr>Visitenkarten mit Blüte</vt:lpstr>
      <vt:lpstr>PowerPoint-Präsentation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dcterms:created xsi:type="dcterms:W3CDTF">2013-07-31T14:35:54Z</dcterms:created>
  <dcterms:modified xsi:type="dcterms:W3CDTF">2013-11-28T03:03:51Z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