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6"/>
  </p:notesMasterIdLst>
  <p:handoutMasterIdLst>
    <p:handoutMasterId r:id="rId7"/>
  </p:handoutMasterIdLst>
  <p:sldIdLst>
    <p:sldId id="257" r:id="rId5"/>
  </p:sldIdLst>
  <p:sldSz cx="7772400" cy="10058400"/>
  <p:notesSz cx="6858000" cy="9313863"/>
  <p:defaultTextStyle>
    <a:defPPr rtl="0">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2448" userDrawn="1">
          <p15:clr>
            <a:srgbClr val="A4A3A4"/>
          </p15:clr>
        </p15:guide>
        <p15:guide id="2" orient="horz" pos="31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0725" autoAdjust="0"/>
  </p:normalViewPr>
  <p:slideViewPr>
    <p:cSldViewPr>
      <p:cViewPr varScale="1">
        <p:scale>
          <a:sx n="91" d="100"/>
          <a:sy n="91" d="100"/>
        </p:scale>
        <p:origin x="1944" y="96"/>
      </p:cViewPr>
      <p:guideLst>
        <p:guide pos="2448"/>
        <p:guide orient="horz" pos="3168"/>
      </p:guideLst>
    </p:cSldViewPr>
  </p:slideViewPr>
  <p:notesTextViewPr>
    <p:cViewPr>
      <p:scale>
        <a:sx n="1" d="1"/>
        <a:sy n="1" d="1"/>
      </p:scale>
      <p:origin x="0" y="0"/>
    </p:cViewPr>
  </p:notesTextViewPr>
  <p:notesViewPr>
    <p:cSldViewPr showGuides="1">
      <p:cViewPr varScale="1">
        <p:scale>
          <a:sx n="99" d="100"/>
          <a:sy n="99" d="100"/>
        </p:scale>
        <p:origin x="2820"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66725"/>
          </a:xfrm>
          <a:prstGeom prst="rect">
            <a:avLst/>
          </a:prstGeom>
        </p:spPr>
        <p:txBody>
          <a:bodyPr vert="horz" lIns="91440" tIns="45720" rIns="91440" bIns="45720" rtlCol="0"/>
          <a:lstStyle>
            <a:lvl1pPr algn="l" rtl="0">
              <a:defRPr sz="1200"/>
            </a:lvl1pPr>
          </a:lstStyle>
          <a:p>
            <a:pPr rtl="0"/>
            <a:endParaRPr lang="de-DE" dirty="0"/>
          </a:p>
        </p:txBody>
      </p:sp>
      <p:sp>
        <p:nvSpPr>
          <p:cNvPr id="3" name="Datumsplatzhalter 2"/>
          <p:cNvSpPr>
            <a:spLocks noGrp="1"/>
          </p:cNvSpPr>
          <p:nvPr>
            <p:ph type="dt" sz="quarter" idx="1"/>
          </p:nvPr>
        </p:nvSpPr>
        <p:spPr>
          <a:xfrm>
            <a:off x="3884613" y="0"/>
            <a:ext cx="2971800" cy="466725"/>
          </a:xfrm>
          <a:prstGeom prst="rect">
            <a:avLst/>
          </a:prstGeom>
        </p:spPr>
        <p:txBody>
          <a:bodyPr vert="horz" lIns="91440" tIns="45720" rIns="91440" bIns="45720" rtlCol="0"/>
          <a:lstStyle>
            <a:lvl1pPr algn="l" rtl="0">
              <a:defRPr sz="1200"/>
            </a:lvl1pPr>
          </a:lstStyle>
          <a:p>
            <a:pPr rtl="0"/>
            <a:fld id="{BBEA9764-2AF3-481A-B5B0-D0ED0E8F627F}" type="datetime1">
              <a:rPr lang="de-DE" smtClean="0"/>
              <a:t>29.12.2013</a:t>
            </a:fld>
            <a:endParaRPr lang="de-DE" dirty="0"/>
          </a:p>
        </p:txBody>
      </p:sp>
      <p:sp>
        <p:nvSpPr>
          <p:cNvPr id="4" name="Fußzeilenplatzhalter 3"/>
          <p:cNvSpPr>
            <a:spLocks noGrp="1"/>
          </p:cNvSpPr>
          <p:nvPr>
            <p:ph type="ftr" sz="quarter" idx="2"/>
          </p:nvPr>
        </p:nvSpPr>
        <p:spPr>
          <a:xfrm>
            <a:off x="0" y="8847138"/>
            <a:ext cx="2971800" cy="466725"/>
          </a:xfrm>
          <a:prstGeom prst="rect">
            <a:avLst/>
          </a:prstGeom>
        </p:spPr>
        <p:txBody>
          <a:bodyPr vert="horz" lIns="91440" tIns="45720" rIns="91440" bIns="45720" rtlCol="0" anchor="b"/>
          <a:lstStyle>
            <a:lvl1pPr algn="l" rtl="0">
              <a:defRPr sz="1200"/>
            </a:lvl1pPr>
          </a:lstStyle>
          <a:p>
            <a:pPr rtl="0"/>
            <a:endParaRPr lang="de-DE" dirty="0"/>
          </a:p>
        </p:txBody>
      </p:sp>
      <p:sp>
        <p:nvSpPr>
          <p:cNvPr id="5" name="Foliennummernplatzhalter 4"/>
          <p:cNvSpPr>
            <a:spLocks noGrp="1"/>
          </p:cNvSpPr>
          <p:nvPr>
            <p:ph type="sldNum" sz="quarter" idx="3"/>
          </p:nvPr>
        </p:nvSpPr>
        <p:spPr>
          <a:xfrm>
            <a:off x="3884613" y="8847138"/>
            <a:ext cx="2971800" cy="466725"/>
          </a:xfrm>
          <a:prstGeom prst="rect">
            <a:avLst/>
          </a:prstGeom>
        </p:spPr>
        <p:txBody>
          <a:bodyPr vert="horz" lIns="91440" tIns="45720" rIns="91440" bIns="45720" rtlCol="0" anchor="b"/>
          <a:lstStyle>
            <a:lvl1pPr algn="l" rtl="0">
              <a:defRPr sz="1200"/>
            </a:lvl1pPr>
          </a:lstStyle>
          <a:p>
            <a:pPr rtl="0"/>
            <a:r>
              <a:rPr lang="de-DE" dirty="0" smtClean="0"/>
              <a:t>‹#›</a:t>
            </a:r>
            <a:endParaRPr lang="de-DE" dirty="0"/>
          </a:p>
        </p:txBody>
      </p:sp>
    </p:spTree>
    <p:extLst>
      <p:ext uri="{BB962C8B-B14F-4D97-AF65-F5344CB8AC3E}">
        <p14:creationId xmlns:p14="http://schemas.microsoft.com/office/powerpoint/2010/main" val="4077270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66725"/>
          </a:xfrm>
          <a:prstGeom prst="rect">
            <a:avLst/>
          </a:prstGeom>
        </p:spPr>
        <p:txBody>
          <a:bodyPr vert="horz" lIns="91440" tIns="45720" rIns="91440" bIns="45720" rtlCol="0"/>
          <a:lstStyle>
            <a:lvl1pPr algn="l" rtl="0">
              <a:defRPr sz="1200"/>
            </a:lvl1pPr>
          </a:lstStyle>
          <a:p>
            <a:pPr rtl="0"/>
            <a:endParaRPr lang="de-DE" dirty="0"/>
          </a:p>
        </p:txBody>
      </p:sp>
      <p:sp>
        <p:nvSpPr>
          <p:cNvPr id="3" name="Datumsplatzhalter 2"/>
          <p:cNvSpPr>
            <a:spLocks noGrp="1"/>
          </p:cNvSpPr>
          <p:nvPr>
            <p:ph type="dt" idx="1"/>
          </p:nvPr>
        </p:nvSpPr>
        <p:spPr>
          <a:xfrm>
            <a:off x="3884613" y="0"/>
            <a:ext cx="2971800" cy="466725"/>
          </a:xfrm>
          <a:prstGeom prst="rect">
            <a:avLst/>
          </a:prstGeom>
        </p:spPr>
        <p:txBody>
          <a:bodyPr vert="horz" lIns="91440" tIns="45720" rIns="91440" bIns="45720" rtlCol="0"/>
          <a:lstStyle>
            <a:lvl1pPr algn="l" rtl="0">
              <a:defRPr sz="1200"/>
            </a:lvl1pPr>
          </a:lstStyle>
          <a:p>
            <a:pPr rtl="0"/>
            <a:fld id="{9A6A2065-AC05-4ADB-829A-82CCDD4B8866}" type="datetime1">
              <a:rPr lang="de-DE" smtClean="0"/>
              <a:t>29.12.2013</a:t>
            </a:fld>
            <a:endParaRPr lang="de-DE" dirty="0"/>
          </a:p>
        </p:txBody>
      </p:sp>
      <p:sp>
        <p:nvSpPr>
          <p:cNvPr id="4" name="Folienbildplatzhalter 3"/>
          <p:cNvSpPr>
            <a:spLocks noGrp="1" noRot="1" noChangeAspect="1"/>
          </p:cNvSpPr>
          <p:nvPr>
            <p:ph type="sldImg" idx="2"/>
          </p:nvPr>
        </p:nvSpPr>
        <p:spPr>
          <a:xfrm>
            <a:off x="2214563" y="1163638"/>
            <a:ext cx="2428875" cy="3143250"/>
          </a:xfrm>
          <a:prstGeom prst="rect">
            <a:avLst/>
          </a:prstGeom>
          <a:noFill/>
          <a:ln w="12700">
            <a:solidFill>
              <a:prstClr val="black"/>
            </a:solidFill>
          </a:ln>
        </p:spPr>
        <p:txBody>
          <a:bodyPr vert="horz" lIns="91440" tIns="45720" rIns="91440" bIns="45720" rtlCol="0" anchor="ctr"/>
          <a:lstStyle/>
          <a:p>
            <a:pPr rtl="0"/>
            <a:endParaRPr lang="de-DE" dirty="0"/>
          </a:p>
        </p:txBody>
      </p:sp>
      <p:sp>
        <p:nvSpPr>
          <p:cNvPr id="5" name="Notizenplatzhalter 4"/>
          <p:cNvSpPr>
            <a:spLocks noGrp="1"/>
          </p:cNvSpPr>
          <p:nvPr>
            <p:ph type="body" sz="quarter" idx="3"/>
          </p:nvPr>
        </p:nvSpPr>
        <p:spPr>
          <a:xfrm>
            <a:off x="685800" y="4481513"/>
            <a:ext cx="5486400" cy="3144837"/>
          </a:xfrm>
          <a:prstGeom prst="rect">
            <a:avLst/>
          </a:prstGeom>
        </p:spPr>
        <p:txBody>
          <a:bodyPr vert="horz" lIns="91440" tIns="45720" rIns="91440" bIns="45720" rtlCol="0"/>
          <a:lstStyle/>
          <a:p>
            <a:pPr lvl="0" rtl="0"/>
            <a:r>
              <a:rPr lang="de-DE" dirty="0" smtClean="0"/>
              <a:t>Textmasterformat bearbeiten</a:t>
            </a:r>
          </a:p>
          <a:p>
            <a:pPr lvl="1" rtl="0"/>
            <a:r>
              <a:rPr lang="de-DE" dirty="0" smtClean="0"/>
              <a:t>Zweite Ebene</a:t>
            </a:r>
          </a:p>
          <a:p>
            <a:pPr lvl="2" rtl="0"/>
            <a:r>
              <a:rPr lang="de-DE" dirty="0" smtClean="0"/>
              <a:t>Dritte Ebene</a:t>
            </a:r>
          </a:p>
          <a:p>
            <a:pPr lvl="3" rtl="0"/>
            <a:r>
              <a:rPr lang="de-DE" dirty="0" smtClean="0"/>
              <a:t>Vierte Ebene</a:t>
            </a:r>
          </a:p>
          <a:p>
            <a:pPr lvl="4" rtl="0"/>
            <a:r>
              <a:rPr lang="de-DE" dirty="0" smtClean="0"/>
              <a:t>Fünfte Ebene</a:t>
            </a:r>
            <a:endParaRPr lang="de-DE" dirty="0"/>
          </a:p>
        </p:txBody>
      </p:sp>
      <p:sp>
        <p:nvSpPr>
          <p:cNvPr id="6" name="Fußzeilenplatzhalter 5"/>
          <p:cNvSpPr>
            <a:spLocks noGrp="1"/>
          </p:cNvSpPr>
          <p:nvPr>
            <p:ph type="ftr" sz="quarter" idx="4"/>
          </p:nvPr>
        </p:nvSpPr>
        <p:spPr>
          <a:xfrm>
            <a:off x="0" y="8847138"/>
            <a:ext cx="2971800" cy="466725"/>
          </a:xfrm>
          <a:prstGeom prst="rect">
            <a:avLst/>
          </a:prstGeom>
        </p:spPr>
        <p:txBody>
          <a:bodyPr vert="horz" lIns="91440" tIns="45720" rIns="91440" bIns="45720" rtlCol="0" anchor="b"/>
          <a:lstStyle>
            <a:lvl1pPr algn="l" rtl="0">
              <a:defRPr sz="1200"/>
            </a:lvl1pPr>
          </a:lstStyle>
          <a:p>
            <a:pPr rtl="0"/>
            <a:endParaRPr lang="de-DE" dirty="0"/>
          </a:p>
        </p:txBody>
      </p:sp>
      <p:sp>
        <p:nvSpPr>
          <p:cNvPr id="7" name="Foliennummernplatzhalter 6"/>
          <p:cNvSpPr>
            <a:spLocks noGrp="1"/>
          </p:cNvSpPr>
          <p:nvPr>
            <p:ph type="sldNum" sz="quarter" idx="5"/>
          </p:nvPr>
        </p:nvSpPr>
        <p:spPr>
          <a:xfrm>
            <a:off x="3884613" y="8847138"/>
            <a:ext cx="2971800" cy="466725"/>
          </a:xfrm>
          <a:prstGeom prst="rect">
            <a:avLst/>
          </a:prstGeom>
        </p:spPr>
        <p:txBody>
          <a:bodyPr vert="horz" lIns="91440" tIns="45720" rIns="91440" bIns="45720" rtlCol="0" anchor="b"/>
          <a:lstStyle>
            <a:lvl1pPr algn="l" rtl="0">
              <a:defRPr sz="1200"/>
            </a:lvl1pPr>
          </a:lstStyle>
          <a:p>
            <a:pPr rtl="0"/>
            <a:r>
              <a:rPr lang="de-DE" dirty="0" smtClean="0"/>
              <a:t>‹#›</a:t>
            </a:r>
            <a:endParaRPr lang="de-DE" dirty="0"/>
          </a:p>
        </p:txBody>
      </p:sp>
    </p:spTree>
    <p:extLst>
      <p:ext uri="{BB962C8B-B14F-4D97-AF65-F5344CB8AC3E}">
        <p14:creationId xmlns:p14="http://schemas.microsoft.com/office/powerpoint/2010/main" val="193457212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r>
              <a:rPr lang="de-DE" dirty="0"/>
              <a:t>Wenn Sie die erste Beispielvisitenkarte ändern möchten, ersetzen Sie den </a:t>
            </a:r>
            <a:r>
              <a:rPr lang="de-DE"/>
              <a:t>Inhalt </a:t>
            </a:r>
            <a:r>
              <a:rPr lang="de-DE" smtClean="0"/>
              <a:t>durch </a:t>
            </a:r>
            <a:r>
              <a:rPr lang="de-DE" dirty="0"/>
              <a:t>eigene Inhalte.</a:t>
            </a:r>
            <a:r>
              <a:rPr lang="de-DE" baseline="0" dirty="0"/>
              <a:t> </a:t>
            </a:r>
            <a:r>
              <a:rPr lang="de-DE" sz="1200" b="0" i="0" u="none" strike="noStrike" baseline="0" dirty="0" smtClean="0"/>
              <a:t>Wenn Sie das Logo ändern möchten, wählen Sie das Bild "Durch Logo ersetzen" aus. Wählen Sie dann unter "Bildtools" auf der Registerkarte "Format" die Option "Bild ändern" aus. Wenn Sie stattdessen lieber mit einer leeren Folie beginnen möchten, klicken Sie auf der Registerkarte "Start" auf "Neue Folie", um eine neue Seite einzufügen. Nun können Sie Ihren Text in die leeren Platzhalter einfügen und Ihr Logo mithilfe von "Bild einfügen" hinzufügen.</a:t>
            </a:r>
          </a:p>
        </p:txBody>
      </p:sp>
      <p:sp>
        <p:nvSpPr>
          <p:cNvPr id="4" name="Foliennummernplatzhalter 3"/>
          <p:cNvSpPr>
            <a:spLocks noGrp="1"/>
          </p:cNvSpPr>
          <p:nvPr>
            <p:ph type="sldNum" sz="quarter" idx="10"/>
          </p:nvPr>
        </p:nvSpPr>
        <p:spPr/>
        <p:txBody>
          <a:bodyPr rtlCol="0"/>
          <a:lstStyle/>
          <a:p>
            <a:pPr rtl="0"/>
            <a:r>
              <a:rPr lang="en-US" smtClean="0"/>
              <a:t>1</a:t>
            </a:r>
            <a:endParaRPr lang="en-US"/>
          </a:p>
        </p:txBody>
      </p:sp>
    </p:spTree>
    <p:extLst>
      <p:ext uri="{BB962C8B-B14F-4D97-AF65-F5344CB8AC3E}">
        <p14:creationId xmlns:p14="http://schemas.microsoft.com/office/powerpoint/2010/main" val="1364799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karten, 10">
    <p:spTree>
      <p:nvGrpSpPr>
        <p:cNvPr id="1" name=""/>
        <p:cNvGrpSpPr/>
        <p:nvPr/>
      </p:nvGrpSpPr>
      <p:grpSpPr>
        <a:xfrm>
          <a:off x="0" y="0"/>
          <a:ext cx="0" cy="0"/>
          <a:chOff x="0" y="0"/>
          <a:chExt cx="0" cy="0"/>
        </a:xfrm>
      </p:grpSpPr>
      <p:sp>
        <p:nvSpPr>
          <p:cNvPr id="20" name="Textplatzhalter 19"/>
          <p:cNvSpPr>
            <a:spLocks noGrp="1"/>
          </p:cNvSpPr>
          <p:nvPr>
            <p:ph type="body" sz="quarter" idx="10" hasCustomPrompt="1"/>
          </p:nvPr>
        </p:nvSpPr>
        <p:spPr>
          <a:xfrm>
            <a:off x="914400" y="635790"/>
            <a:ext cx="1905000" cy="185282"/>
          </a:xfrm>
        </p:spPr>
        <p:txBody>
          <a:bodyPr lIns="0" tIns="0" rIns="0" bIns="0" rtlCol="0" anchor="t">
            <a:noAutofit/>
          </a:bodyPr>
          <a:lstStyle>
            <a:lvl1pPr marL="0" indent="0" algn="l" rtl="0">
              <a:lnSpc>
                <a:spcPct val="80000"/>
              </a:lnSpc>
              <a:spcBef>
                <a:spcPts val="0"/>
              </a:spcBef>
              <a:buNone/>
              <a:defRPr sz="1200" b="0">
                <a:solidFill>
                  <a:schemeClr val="accent4"/>
                </a:solidFill>
              </a:defRPr>
            </a:lvl1pPr>
            <a:lvl2pPr marL="0" indent="0" algn="l" rtl="0">
              <a:spcBef>
                <a:spcPts val="0"/>
              </a:spcBef>
              <a:buNone/>
              <a:defRPr sz="900"/>
            </a:lvl2pPr>
            <a:lvl3pPr marL="0" indent="0" algn="l" rtl="0">
              <a:spcBef>
                <a:spcPts val="0"/>
              </a:spcBef>
              <a:buNone/>
              <a:defRPr sz="900"/>
            </a:lvl3pPr>
            <a:lvl4pPr marL="0" indent="0" algn="l" rtl="0">
              <a:spcBef>
                <a:spcPts val="0"/>
              </a:spcBef>
              <a:buNone/>
              <a:defRPr sz="900"/>
            </a:lvl4pPr>
            <a:lvl5pPr marL="0" indent="0" algn="l" rtl="0">
              <a:spcBef>
                <a:spcPts val="0"/>
              </a:spcBef>
              <a:buNone/>
              <a:defRPr sz="900"/>
            </a:lvl5pPr>
          </a:lstStyle>
          <a:p>
            <a:pPr lvl="0" rtl="0"/>
            <a:r>
              <a:rPr lang="de-DE" dirty="0" smtClean="0"/>
              <a:t>[Name]</a:t>
            </a:r>
            <a:endParaRPr lang="de-DE" dirty="0"/>
          </a:p>
        </p:txBody>
      </p:sp>
      <p:sp>
        <p:nvSpPr>
          <p:cNvPr id="22" name="Textplatzhalter 21"/>
          <p:cNvSpPr>
            <a:spLocks noGrp="1"/>
          </p:cNvSpPr>
          <p:nvPr>
            <p:ph type="body" sz="quarter" idx="11" hasCustomPrompt="1"/>
          </p:nvPr>
        </p:nvSpPr>
        <p:spPr>
          <a:xfrm>
            <a:off x="914400" y="816875"/>
            <a:ext cx="1901536" cy="140384"/>
          </a:xfrm>
        </p:spPr>
        <p:txBody>
          <a:bodyPr lIns="0" tIns="0" rIns="0" bIns="0" rtlCol="0" anchor="t">
            <a:noAutofit/>
          </a:bodyPr>
          <a:lstStyle>
            <a:lvl1pPr marL="0" indent="0" algn="l" rtl="0">
              <a:lnSpc>
                <a:spcPct val="80000"/>
              </a:lnSpc>
              <a:spcBef>
                <a:spcPts val="0"/>
              </a:spcBef>
              <a:buNone/>
              <a:defRPr sz="900" b="0">
                <a:solidFill>
                  <a:schemeClr val="accent5"/>
                </a:solidFill>
              </a:defRPr>
            </a:lvl1pPr>
            <a:lvl2pPr marL="0" indent="0" algn="l" rtl="0">
              <a:spcBef>
                <a:spcPts val="0"/>
              </a:spcBef>
              <a:buNone/>
              <a:defRPr sz="700" b="1">
                <a:solidFill>
                  <a:schemeClr val="tx1">
                    <a:lumMod val="65000"/>
                    <a:lumOff val="35000"/>
                  </a:schemeClr>
                </a:solidFill>
              </a:defRPr>
            </a:lvl2pPr>
            <a:lvl3pPr marL="0" indent="0" algn="l" rtl="0">
              <a:spcBef>
                <a:spcPts val="0"/>
              </a:spcBef>
              <a:buNone/>
              <a:defRPr sz="700" b="1">
                <a:solidFill>
                  <a:schemeClr val="tx1">
                    <a:lumMod val="65000"/>
                    <a:lumOff val="35000"/>
                  </a:schemeClr>
                </a:solidFill>
              </a:defRPr>
            </a:lvl3pPr>
            <a:lvl4pPr marL="0" indent="0" algn="l" rtl="0">
              <a:spcBef>
                <a:spcPts val="0"/>
              </a:spcBef>
              <a:buNone/>
              <a:defRPr sz="700" b="1">
                <a:solidFill>
                  <a:schemeClr val="tx1">
                    <a:lumMod val="65000"/>
                    <a:lumOff val="35000"/>
                  </a:schemeClr>
                </a:solidFill>
              </a:defRPr>
            </a:lvl4pPr>
            <a:lvl5pPr marL="0" indent="0" algn="l" rtl="0">
              <a:spcBef>
                <a:spcPts val="0"/>
              </a:spcBef>
              <a:buNone/>
              <a:defRPr sz="700" b="1">
                <a:solidFill>
                  <a:schemeClr val="tx1">
                    <a:lumMod val="65000"/>
                    <a:lumOff val="35000"/>
                  </a:schemeClr>
                </a:solidFill>
              </a:defRPr>
            </a:lvl5pPr>
          </a:lstStyle>
          <a:p>
            <a:pPr lvl="0" rtl="0"/>
            <a:r>
              <a:rPr lang="de-DE" dirty="0" smtClean="0"/>
              <a:t>[Titel]</a:t>
            </a:r>
            <a:endParaRPr lang="de-DE" dirty="0"/>
          </a:p>
        </p:txBody>
      </p:sp>
      <p:sp>
        <p:nvSpPr>
          <p:cNvPr id="112" name="Textplatzhalter 31"/>
          <p:cNvSpPr>
            <a:spLocks noGrp="1"/>
          </p:cNvSpPr>
          <p:nvPr>
            <p:ph type="body" sz="quarter" idx="80" hasCustomPrompt="1"/>
          </p:nvPr>
        </p:nvSpPr>
        <p:spPr>
          <a:xfrm>
            <a:off x="914400" y="1524408"/>
            <a:ext cx="2743200" cy="140081"/>
          </a:xfrm>
        </p:spPr>
        <p:txBody>
          <a:bodyPr lIns="0" tIns="0" rIns="0" bIns="0" rtlCol="0">
            <a:noAutofit/>
          </a:bodyPr>
          <a:lstStyle>
            <a:lvl1pPr marL="0" indent="0" algn="l" rtl="0">
              <a:lnSpc>
                <a:spcPct val="80000"/>
              </a:lnSpc>
              <a:spcBef>
                <a:spcPts val="0"/>
              </a:spcBef>
              <a:buNone/>
              <a:defRPr sz="900" b="1" baseline="0">
                <a:solidFill>
                  <a:schemeClr val="accent5"/>
                </a:solidFill>
              </a:defRPr>
            </a:lvl1pPr>
            <a:lvl2pPr marL="0" indent="0" algn="l" rtl="0">
              <a:spcBef>
                <a:spcPts val="0"/>
              </a:spcBef>
              <a:buNone/>
              <a:defRPr sz="700">
                <a:solidFill>
                  <a:schemeClr val="tx1">
                    <a:lumMod val="65000"/>
                    <a:lumOff val="35000"/>
                  </a:schemeClr>
                </a:solidFill>
              </a:defRPr>
            </a:lvl2pPr>
            <a:lvl3pPr marL="0" indent="0" algn="l" rtl="0">
              <a:spcBef>
                <a:spcPts val="0"/>
              </a:spcBef>
              <a:buNone/>
              <a:defRPr sz="700">
                <a:solidFill>
                  <a:schemeClr val="tx1">
                    <a:lumMod val="65000"/>
                    <a:lumOff val="35000"/>
                  </a:schemeClr>
                </a:solidFill>
              </a:defRPr>
            </a:lvl3pPr>
            <a:lvl4pPr marL="0" indent="0" algn="l" rtl="0">
              <a:spcBef>
                <a:spcPts val="0"/>
              </a:spcBef>
              <a:buNone/>
              <a:defRPr sz="700">
                <a:solidFill>
                  <a:schemeClr val="tx1">
                    <a:lumMod val="65000"/>
                    <a:lumOff val="35000"/>
                  </a:schemeClr>
                </a:solidFill>
              </a:defRPr>
            </a:lvl4pPr>
            <a:lvl5pPr marL="0" indent="0" algn="l" rtl="0">
              <a:spcBef>
                <a:spcPts val="0"/>
              </a:spcBef>
              <a:buNone/>
              <a:defRPr sz="700">
                <a:solidFill>
                  <a:schemeClr val="tx1">
                    <a:lumMod val="65000"/>
                    <a:lumOff val="35000"/>
                  </a:schemeClr>
                </a:solidFill>
              </a:defRPr>
            </a:lvl5pPr>
          </a:lstStyle>
          <a:p>
            <a:pPr lvl="0" rtl="0"/>
            <a:r>
              <a:rPr lang="de-DE" dirty="0" smtClean="0"/>
              <a:t>[Firma]</a:t>
            </a:r>
            <a:endParaRPr lang="de-DE" dirty="0"/>
          </a:p>
        </p:txBody>
      </p:sp>
      <p:sp>
        <p:nvSpPr>
          <p:cNvPr id="32" name="Textplatzhalter 31"/>
          <p:cNvSpPr>
            <a:spLocks noGrp="1"/>
          </p:cNvSpPr>
          <p:nvPr>
            <p:ph type="body" sz="quarter" idx="16" hasCustomPrompt="1"/>
          </p:nvPr>
        </p:nvSpPr>
        <p:spPr>
          <a:xfrm>
            <a:off x="914400" y="1666459"/>
            <a:ext cx="2743200" cy="128016"/>
          </a:xfrm>
        </p:spPr>
        <p:txBody>
          <a:bodyPr lIns="0" tIns="0" rIns="0" bIns="0" rtlCol="0">
            <a:noAutofit/>
          </a:bodyPr>
          <a:lstStyle>
            <a:lvl1pPr marL="0" indent="0" algn="l" rtl="0">
              <a:lnSpc>
                <a:spcPct val="80000"/>
              </a:lnSpc>
              <a:spcBef>
                <a:spcPts val="0"/>
              </a:spcBef>
              <a:buNone/>
              <a:defRPr sz="900">
                <a:solidFill>
                  <a:schemeClr val="accent5"/>
                </a:solidFill>
              </a:defRPr>
            </a:lvl1pPr>
            <a:lvl2pPr marL="0" indent="0" algn="l" rtl="0">
              <a:spcBef>
                <a:spcPts val="0"/>
              </a:spcBef>
              <a:buNone/>
              <a:defRPr sz="700">
                <a:solidFill>
                  <a:schemeClr val="tx1">
                    <a:lumMod val="65000"/>
                    <a:lumOff val="35000"/>
                  </a:schemeClr>
                </a:solidFill>
              </a:defRPr>
            </a:lvl2pPr>
            <a:lvl3pPr marL="0" indent="0" algn="l" rtl="0">
              <a:spcBef>
                <a:spcPts val="0"/>
              </a:spcBef>
              <a:buNone/>
              <a:defRPr sz="700">
                <a:solidFill>
                  <a:schemeClr val="tx1">
                    <a:lumMod val="65000"/>
                    <a:lumOff val="35000"/>
                  </a:schemeClr>
                </a:solidFill>
              </a:defRPr>
            </a:lvl3pPr>
            <a:lvl4pPr marL="0" indent="0" algn="l" rtl="0">
              <a:spcBef>
                <a:spcPts val="0"/>
              </a:spcBef>
              <a:buNone/>
              <a:defRPr sz="700">
                <a:solidFill>
                  <a:schemeClr val="tx1">
                    <a:lumMod val="65000"/>
                    <a:lumOff val="35000"/>
                  </a:schemeClr>
                </a:solidFill>
              </a:defRPr>
            </a:lvl4pPr>
            <a:lvl5pPr marL="0" indent="0" algn="l" rtl="0">
              <a:spcBef>
                <a:spcPts val="0"/>
              </a:spcBef>
              <a:buNone/>
              <a:defRPr sz="700">
                <a:solidFill>
                  <a:schemeClr val="tx1">
                    <a:lumMod val="65000"/>
                    <a:lumOff val="35000"/>
                  </a:schemeClr>
                </a:solidFill>
              </a:defRPr>
            </a:lvl5pPr>
          </a:lstStyle>
          <a:p>
            <a:pPr lvl="0" rtl="0"/>
            <a:r>
              <a:rPr lang="de-DE" dirty="0" smtClean="0"/>
              <a:t>[Straße Hausnummer, PLZ Ort]</a:t>
            </a:r>
            <a:endParaRPr lang="de-DE" dirty="0"/>
          </a:p>
        </p:txBody>
      </p:sp>
      <p:sp>
        <p:nvSpPr>
          <p:cNvPr id="24" name="Textplatzhalter 23"/>
          <p:cNvSpPr>
            <a:spLocks noGrp="1"/>
          </p:cNvSpPr>
          <p:nvPr>
            <p:ph type="body" sz="quarter" idx="12" hasCustomPrompt="1"/>
          </p:nvPr>
        </p:nvSpPr>
        <p:spPr>
          <a:xfrm>
            <a:off x="914398" y="1908949"/>
            <a:ext cx="228602" cy="128016"/>
          </a:xfrm>
        </p:spPr>
        <p:txBody>
          <a:bodyPr lIns="0" tIns="0" rIns="0" bIns="0" rtlCol="0" anchor="t">
            <a:noAutofit/>
          </a:bodyPr>
          <a:lstStyle>
            <a:lvl1pPr marL="0" indent="0" algn="l" rtl="0">
              <a:lnSpc>
                <a:spcPct val="80000"/>
              </a:lnSpc>
              <a:spcBef>
                <a:spcPts val="0"/>
              </a:spcBef>
              <a:buNone/>
              <a:defRPr sz="600">
                <a:solidFill>
                  <a:schemeClr val="accent4"/>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TEL. |</a:t>
            </a:r>
            <a:endParaRPr lang="de-DE" dirty="0"/>
          </a:p>
        </p:txBody>
      </p:sp>
      <p:sp>
        <p:nvSpPr>
          <p:cNvPr id="125" name="Textplatzhalter 23"/>
          <p:cNvSpPr>
            <a:spLocks noGrp="1"/>
          </p:cNvSpPr>
          <p:nvPr>
            <p:ph type="body" sz="quarter" idx="82" hasCustomPrompt="1"/>
          </p:nvPr>
        </p:nvSpPr>
        <p:spPr>
          <a:xfrm>
            <a:off x="1154540" y="1892647"/>
            <a:ext cx="828000" cy="128016"/>
          </a:xfrm>
        </p:spPr>
        <p:txBody>
          <a:bodyPr lIns="0" tIns="0" rIns="0" bIns="0" rtlCol="0" anchor="t">
            <a:noAutofit/>
          </a:bodyPr>
          <a:lstStyle>
            <a:lvl1pPr marL="0" indent="0" algn="l" rtl="0">
              <a:lnSpc>
                <a:spcPct val="80000"/>
              </a:lnSpc>
              <a:spcBef>
                <a:spcPts val="0"/>
              </a:spcBef>
              <a:buNone/>
              <a:defRPr sz="700">
                <a:solidFill>
                  <a:schemeClr val="accent5"/>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[Telefonnummer]</a:t>
            </a:r>
            <a:endParaRPr lang="de-DE" dirty="0"/>
          </a:p>
        </p:txBody>
      </p:sp>
      <p:sp>
        <p:nvSpPr>
          <p:cNvPr id="113" name="Textplatzhalter 23"/>
          <p:cNvSpPr>
            <a:spLocks noGrp="1"/>
          </p:cNvSpPr>
          <p:nvPr>
            <p:ph type="body" sz="quarter" idx="81" hasCustomPrompt="1"/>
          </p:nvPr>
        </p:nvSpPr>
        <p:spPr>
          <a:xfrm>
            <a:off x="1989855" y="1908949"/>
            <a:ext cx="310327" cy="128016"/>
          </a:xfrm>
        </p:spPr>
        <p:txBody>
          <a:bodyPr lIns="0" tIns="0" rIns="0" bIns="0" rtlCol="0" anchor="t">
            <a:noAutofit/>
          </a:bodyPr>
          <a:lstStyle>
            <a:lvl1pPr marL="0" indent="0" algn="l" rtl="0">
              <a:lnSpc>
                <a:spcPct val="80000"/>
              </a:lnSpc>
              <a:spcBef>
                <a:spcPts val="0"/>
              </a:spcBef>
              <a:buNone/>
              <a:defRPr sz="600">
                <a:solidFill>
                  <a:schemeClr val="accent4"/>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E-MAIL |</a:t>
            </a:r>
            <a:endParaRPr lang="de-DE" dirty="0"/>
          </a:p>
        </p:txBody>
      </p:sp>
      <p:sp>
        <p:nvSpPr>
          <p:cNvPr id="137" name="Textplatzhalter 23"/>
          <p:cNvSpPr>
            <a:spLocks noGrp="1"/>
          </p:cNvSpPr>
          <p:nvPr>
            <p:ph type="body" sz="quarter" idx="83" hasCustomPrompt="1"/>
          </p:nvPr>
        </p:nvSpPr>
        <p:spPr>
          <a:xfrm>
            <a:off x="2321993" y="1892647"/>
            <a:ext cx="1332000" cy="128016"/>
          </a:xfrm>
        </p:spPr>
        <p:txBody>
          <a:bodyPr lIns="0" tIns="0" rIns="0" bIns="0" rtlCol="0" anchor="t">
            <a:noAutofit/>
          </a:bodyPr>
          <a:lstStyle>
            <a:lvl1pPr marL="0" indent="0" algn="l" rtl="0">
              <a:lnSpc>
                <a:spcPct val="80000"/>
              </a:lnSpc>
              <a:spcBef>
                <a:spcPts val="0"/>
              </a:spcBef>
              <a:buNone/>
              <a:defRPr sz="700">
                <a:solidFill>
                  <a:schemeClr val="accent5"/>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[E-Mail]</a:t>
            </a:r>
            <a:endParaRPr lang="de-DE" dirty="0"/>
          </a:p>
        </p:txBody>
      </p:sp>
      <p:sp>
        <p:nvSpPr>
          <p:cNvPr id="28" name="Textplatzhalter 27"/>
          <p:cNvSpPr>
            <a:spLocks noGrp="1"/>
          </p:cNvSpPr>
          <p:nvPr>
            <p:ph type="body" sz="quarter" idx="14" hasCustomPrompt="1"/>
          </p:nvPr>
        </p:nvSpPr>
        <p:spPr>
          <a:xfrm>
            <a:off x="914400" y="2016185"/>
            <a:ext cx="432000" cy="128016"/>
          </a:xfrm>
        </p:spPr>
        <p:txBody>
          <a:bodyPr lIns="0" tIns="0" rIns="0" bIns="0" rtlCol="0" anchor="ctr">
            <a:noAutofit/>
          </a:bodyPr>
          <a:lstStyle>
            <a:lvl1pPr marL="0" indent="0" algn="l" rtl="0">
              <a:lnSpc>
                <a:spcPct val="80000"/>
              </a:lnSpc>
              <a:spcBef>
                <a:spcPts val="0"/>
              </a:spcBef>
              <a:buFontTx/>
              <a:buNone/>
              <a:defRPr sz="600" baseline="0">
                <a:solidFill>
                  <a:schemeClr val="accent4"/>
                </a:solidFill>
              </a:defRPr>
            </a:lvl1pPr>
            <a:lvl2pPr marL="0" indent="0" algn="l" rtl="0">
              <a:spcBef>
                <a:spcPts val="0"/>
              </a:spcBef>
              <a:buFontTx/>
              <a:buNone/>
              <a:defRPr sz="700">
                <a:solidFill>
                  <a:schemeClr val="accent1"/>
                </a:solidFill>
              </a:defRPr>
            </a:lvl2pPr>
            <a:lvl3pPr marL="0" indent="0" algn="l" rtl="0">
              <a:spcBef>
                <a:spcPts val="0"/>
              </a:spcBef>
              <a:buFontTx/>
              <a:buNone/>
              <a:defRPr sz="700">
                <a:solidFill>
                  <a:schemeClr val="accent1"/>
                </a:solidFill>
              </a:defRPr>
            </a:lvl3pPr>
            <a:lvl4pPr marL="0" indent="0" algn="l" rtl="0">
              <a:spcBef>
                <a:spcPts val="0"/>
              </a:spcBef>
              <a:buFontTx/>
              <a:buNone/>
              <a:defRPr sz="700">
                <a:solidFill>
                  <a:schemeClr val="accent1"/>
                </a:solidFill>
              </a:defRPr>
            </a:lvl4pPr>
            <a:lvl5pPr marL="0" indent="0" algn="l" rtl="0">
              <a:spcBef>
                <a:spcPts val="0"/>
              </a:spcBef>
              <a:buFontTx/>
              <a:buNone/>
              <a:defRPr sz="700">
                <a:solidFill>
                  <a:schemeClr val="accent1"/>
                </a:solidFill>
              </a:defRPr>
            </a:lvl5pPr>
          </a:lstStyle>
          <a:p>
            <a:pPr lvl="0" rtl="0"/>
            <a:r>
              <a:rPr lang="de-DE" dirty="0" smtClean="0"/>
              <a:t>INTERNET |</a:t>
            </a:r>
            <a:endParaRPr lang="de-DE" dirty="0"/>
          </a:p>
        </p:txBody>
      </p:sp>
      <p:sp>
        <p:nvSpPr>
          <p:cNvPr id="148" name="Textplatzhalter 27"/>
          <p:cNvSpPr>
            <a:spLocks noGrp="1"/>
          </p:cNvSpPr>
          <p:nvPr>
            <p:ph type="body" sz="quarter" idx="84" hasCustomPrompt="1"/>
          </p:nvPr>
        </p:nvSpPr>
        <p:spPr>
          <a:xfrm>
            <a:off x="1371600" y="2019938"/>
            <a:ext cx="2286000" cy="129495"/>
          </a:xfrm>
        </p:spPr>
        <p:txBody>
          <a:bodyPr lIns="0" tIns="0" rIns="0" bIns="0" rtlCol="0" anchor="t">
            <a:noAutofit/>
          </a:bodyPr>
          <a:lstStyle>
            <a:lvl1pPr marL="0" indent="0" algn="l" rtl="0">
              <a:lnSpc>
                <a:spcPct val="80000"/>
              </a:lnSpc>
              <a:spcBef>
                <a:spcPts val="0"/>
              </a:spcBef>
              <a:buFontTx/>
              <a:buNone/>
              <a:defRPr sz="700" baseline="0">
                <a:solidFill>
                  <a:schemeClr val="accent5"/>
                </a:solidFill>
              </a:defRPr>
            </a:lvl1pPr>
            <a:lvl2pPr marL="0" indent="0" algn="l" rtl="0">
              <a:spcBef>
                <a:spcPts val="0"/>
              </a:spcBef>
              <a:buFontTx/>
              <a:buNone/>
              <a:defRPr sz="700">
                <a:solidFill>
                  <a:schemeClr val="accent1"/>
                </a:solidFill>
              </a:defRPr>
            </a:lvl2pPr>
            <a:lvl3pPr marL="0" indent="0" algn="l" rtl="0">
              <a:spcBef>
                <a:spcPts val="0"/>
              </a:spcBef>
              <a:buFontTx/>
              <a:buNone/>
              <a:defRPr sz="700">
                <a:solidFill>
                  <a:schemeClr val="accent1"/>
                </a:solidFill>
              </a:defRPr>
            </a:lvl3pPr>
            <a:lvl4pPr marL="0" indent="0" algn="l" rtl="0">
              <a:spcBef>
                <a:spcPts val="0"/>
              </a:spcBef>
              <a:buFontTx/>
              <a:buNone/>
              <a:defRPr sz="700">
                <a:solidFill>
                  <a:schemeClr val="accent1"/>
                </a:solidFill>
              </a:defRPr>
            </a:lvl4pPr>
            <a:lvl5pPr marL="0" indent="0" algn="l" rtl="0">
              <a:spcBef>
                <a:spcPts val="0"/>
              </a:spcBef>
              <a:buFontTx/>
              <a:buNone/>
              <a:defRPr sz="700">
                <a:solidFill>
                  <a:schemeClr val="accent1"/>
                </a:solidFill>
              </a:defRPr>
            </a:lvl5pPr>
          </a:lstStyle>
          <a:p>
            <a:pPr lvl="0" rtl="0"/>
            <a:r>
              <a:rPr lang="de-DE" dirty="0" smtClean="0"/>
              <a:t>[Internetadresse]</a:t>
            </a:r>
            <a:endParaRPr lang="de-DE" dirty="0"/>
          </a:p>
        </p:txBody>
      </p:sp>
      <p:sp>
        <p:nvSpPr>
          <p:cNvPr id="169" name="Textplatzhalter 19"/>
          <p:cNvSpPr>
            <a:spLocks noGrp="1"/>
          </p:cNvSpPr>
          <p:nvPr>
            <p:ph type="body" sz="quarter" idx="85" hasCustomPrompt="1"/>
          </p:nvPr>
        </p:nvSpPr>
        <p:spPr>
          <a:xfrm>
            <a:off x="914400" y="2484249"/>
            <a:ext cx="1905000" cy="152400"/>
          </a:xfrm>
        </p:spPr>
        <p:txBody>
          <a:bodyPr lIns="0" tIns="0" rIns="0" bIns="0" rtlCol="0" anchor="ctr">
            <a:noAutofit/>
          </a:bodyPr>
          <a:lstStyle>
            <a:lvl1pPr marL="0" indent="0" algn="l" rtl="0">
              <a:lnSpc>
                <a:spcPct val="80000"/>
              </a:lnSpc>
              <a:spcBef>
                <a:spcPts val="0"/>
              </a:spcBef>
              <a:buNone/>
              <a:defRPr sz="1200" b="0">
                <a:solidFill>
                  <a:schemeClr val="accent4"/>
                </a:solidFill>
              </a:defRPr>
            </a:lvl1pPr>
            <a:lvl2pPr marL="0" indent="0" algn="l" rtl="0">
              <a:spcBef>
                <a:spcPts val="0"/>
              </a:spcBef>
              <a:buNone/>
              <a:defRPr sz="900"/>
            </a:lvl2pPr>
            <a:lvl3pPr marL="0" indent="0" algn="l" rtl="0">
              <a:spcBef>
                <a:spcPts val="0"/>
              </a:spcBef>
              <a:buNone/>
              <a:defRPr sz="900"/>
            </a:lvl3pPr>
            <a:lvl4pPr marL="0" indent="0" algn="l" rtl="0">
              <a:spcBef>
                <a:spcPts val="0"/>
              </a:spcBef>
              <a:buNone/>
              <a:defRPr sz="900"/>
            </a:lvl4pPr>
            <a:lvl5pPr marL="0" indent="0" algn="l" rtl="0">
              <a:spcBef>
                <a:spcPts val="0"/>
              </a:spcBef>
              <a:buNone/>
              <a:defRPr sz="900"/>
            </a:lvl5pPr>
          </a:lstStyle>
          <a:p>
            <a:pPr lvl="0" rtl="0"/>
            <a:r>
              <a:rPr lang="de-DE" dirty="0" smtClean="0"/>
              <a:t>[Name]</a:t>
            </a:r>
            <a:endParaRPr lang="de-DE" dirty="0"/>
          </a:p>
        </p:txBody>
      </p:sp>
      <p:sp>
        <p:nvSpPr>
          <p:cNvPr id="170" name="Textplatzhalter 21"/>
          <p:cNvSpPr>
            <a:spLocks noGrp="1"/>
          </p:cNvSpPr>
          <p:nvPr>
            <p:ph type="body" sz="quarter" idx="86" hasCustomPrompt="1"/>
          </p:nvPr>
        </p:nvSpPr>
        <p:spPr>
          <a:xfrm>
            <a:off x="914400" y="2655077"/>
            <a:ext cx="1901536" cy="128016"/>
          </a:xfrm>
        </p:spPr>
        <p:txBody>
          <a:bodyPr lIns="0" tIns="0" rIns="0" bIns="0" rtlCol="0" anchor="ctr">
            <a:noAutofit/>
          </a:bodyPr>
          <a:lstStyle>
            <a:lvl1pPr marL="0" indent="0" algn="l" rtl="0">
              <a:lnSpc>
                <a:spcPct val="80000"/>
              </a:lnSpc>
              <a:spcBef>
                <a:spcPts val="0"/>
              </a:spcBef>
              <a:buNone/>
              <a:defRPr sz="900" b="0">
                <a:solidFill>
                  <a:schemeClr val="accent5"/>
                </a:solidFill>
              </a:defRPr>
            </a:lvl1pPr>
            <a:lvl2pPr marL="0" indent="0" algn="l" rtl="0">
              <a:spcBef>
                <a:spcPts val="0"/>
              </a:spcBef>
              <a:buNone/>
              <a:defRPr sz="700" b="1">
                <a:solidFill>
                  <a:schemeClr val="tx1">
                    <a:lumMod val="65000"/>
                    <a:lumOff val="35000"/>
                  </a:schemeClr>
                </a:solidFill>
              </a:defRPr>
            </a:lvl2pPr>
            <a:lvl3pPr marL="0" indent="0" algn="l" rtl="0">
              <a:spcBef>
                <a:spcPts val="0"/>
              </a:spcBef>
              <a:buNone/>
              <a:defRPr sz="700" b="1">
                <a:solidFill>
                  <a:schemeClr val="tx1">
                    <a:lumMod val="65000"/>
                    <a:lumOff val="35000"/>
                  </a:schemeClr>
                </a:solidFill>
              </a:defRPr>
            </a:lvl3pPr>
            <a:lvl4pPr marL="0" indent="0" algn="l" rtl="0">
              <a:spcBef>
                <a:spcPts val="0"/>
              </a:spcBef>
              <a:buNone/>
              <a:defRPr sz="700" b="1">
                <a:solidFill>
                  <a:schemeClr val="tx1">
                    <a:lumMod val="65000"/>
                    <a:lumOff val="35000"/>
                  </a:schemeClr>
                </a:solidFill>
              </a:defRPr>
            </a:lvl4pPr>
            <a:lvl5pPr marL="0" indent="0" algn="l" rtl="0">
              <a:spcBef>
                <a:spcPts val="0"/>
              </a:spcBef>
              <a:buNone/>
              <a:defRPr sz="700" b="1">
                <a:solidFill>
                  <a:schemeClr val="tx1">
                    <a:lumMod val="65000"/>
                    <a:lumOff val="35000"/>
                  </a:schemeClr>
                </a:solidFill>
              </a:defRPr>
            </a:lvl5pPr>
          </a:lstStyle>
          <a:p>
            <a:pPr lvl="0" rtl="0"/>
            <a:r>
              <a:rPr lang="de-DE" dirty="0" smtClean="0"/>
              <a:t>[Titel]</a:t>
            </a:r>
            <a:endParaRPr lang="de-DE" dirty="0"/>
          </a:p>
        </p:txBody>
      </p:sp>
      <p:sp>
        <p:nvSpPr>
          <p:cNvPr id="171" name="Textplatzhalter 31"/>
          <p:cNvSpPr>
            <a:spLocks noGrp="1"/>
          </p:cNvSpPr>
          <p:nvPr>
            <p:ph type="body" sz="quarter" idx="87" hasCustomPrompt="1"/>
          </p:nvPr>
        </p:nvSpPr>
        <p:spPr>
          <a:xfrm>
            <a:off x="914400" y="3356427"/>
            <a:ext cx="2743200" cy="128016"/>
          </a:xfrm>
        </p:spPr>
        <p:txBody>
          <a:bodyPr lIns="0" tIns="0" rIns="0" bIns="0" rtlCol="0">
            <a:noAutofit/>
          </a:bodyPr>
          <a:lstStyle>
            <a:lvl1pPr marL="0" indent="0" algn="l" rtl="0">
              <a:lnSpc>
                <a:spcPct val="80000"/>
              </a:lnSpc>
              <a:spcBef>
                <a:spcPts val="0"/>
              </a:spcBef>
              <a:buNone/>
              <a:defRPr sz="900" b="1" baseline="0">
                <a:solidFill>
                  <a:schemeClr val="tx1">
                    <a:lumMod val="65000"/>
                    <a:lumOff val="35000"/>
                  </a:schemeClr>
                </a:solidFill>
              </a:defRPr>
            </a:lvl1pPr>
            <a:lvl2pPr marL="0" indent="0" algn="l" rtl="0">
              <a:spcBef>
                <a:spcPts val="0"/>
              </a:spcBef>
              <a:buNone/>
              <a:defRPr sz="700">
                <a:solidFill>
                  <a:schemeClr val="tx1">
                    <a:lumMod val="65000"/>
                    <a:lumOff val="35000"/>
                  </a:schemeClr>
                </a:solidFill>
              </a:defRPr>
            </a:lvl2pPr>
            <a:lvl3pPr marL="0" indent="0" algn="l" rtl="0">
              <a:spcBef>
                <a:spcPts val="0"/>
              </a:spcBef>
              <a:buNone/>
              <a:defRPr sz="700">
                <a:solidFill>
                  <a:schemeClr val="tx1">
                    <a:lumMod val="65000"/>
                    <a:lumOff val="35000"/>
                  </a:schemeClr>
                </a:solidFill>
              </a:defRPr>
            </a:lvl3pPr>
            <a:lvl4pPr marL="0" indent="0" algn="l" rtl="0">
              <a:spcBef>
                <a:spcPts val="0"/>
              </a:spcBef>
              <a:buNone/>
              <a:defRPr sz="700">
                <a:solidFill>
                  <a:schemeClr val="tx1">
                    <a:lumMod val="65000"/>
                    <a:lumOff val="35000"/>
                  </a:schemeClr>
                </a:solidFill>
              </a:defRPr>
            </a:lvl4pPr>
            <a:lvl5pPr marL="0" indent="0" algn="l" rtl="0">
              <a:spcBef>
                <a:spcPts val="0"/>
              </a:spcBef>
              <a:buNone/>
              <a:defRPr sz="700">
                <a:solidFill>
                  <a:schemeClr val="tx1">
                    <a:lumMod val="65000"/>
                    <a:lumOff val="35000"/>
                  </a:schemeClr>
                </a:solidFill>
              </a:defRPr>
            </a:lvl5pPr>
          </a:lstStyle>
          <a:p>
            <a:pPr lvl="0" rtl="0"/>
            <a:r>
              <a:rPr lang="de-DE" dirty="0" smtClean="0"/>
              <a:t>[Firma]</a:t>
            </a:r>
            <a:endParaRPr lang="de-DE" dirty="0"/>
          </a:p>
        </p:txBody>
      </p:sp>
      <p:sp>
        <p:nvSpPr>
          <p:cNvPr id="172" name="Textplatzhalter 31"/>
          <p:cNvSpPr>
            <a:spLocks noGrp="1"/>
          </p:cNvSpPr>
          <p:nvPr>
            <p:ph type="body" sz="quarter" idx="88" hasCustomPrompt="1"/>
          </p:nvPr>
        </p:nvSpPr>
        <p:spPr>
          <a:xfrm>
            <a:off x="914400" y="3498477"/>
            <a:ext cx="2743200" cy="128016"/>
          </a:xfrm>
        </p:spPr>
        <p:txBody>
          <a:bodyPr lIns="0" tIns="0" rIns="0" bIns="0" rtlCol="0">
            <a:noAutofit/>
          </a:bodyPr>
          <a:lstStyle>
            <a:lvl1pPr marL="0" indent="0" algn="l" rtl="0">
              <a:lnSpc>
                <a:spcPct val="80000"/>
              </a:lnSpc>
              <a:spcBef>
                <a:spcPts val="0"/>
              </a:spcBef>
              <a:buNone/>
              <a:defRPr sz="900">
                <a:solidFill>
                  <a:schemeClr val="tx1">
                    <a:lumMod val="65000"/>
                    <a:lumOff val="35000"/>
                  </a:schemeClr>
                </a:solidFill>
              </a:defRPr>
            </a:lvl1pPr>
            <a:lvl2pPr marL="0" indent="0" algn="l" rtl="0">
              <a:spcBef>
                <a:spcPts val="0"/>
              </a:spcBef>
              <a:buNone/>
              <a:defRPr sz="700">
                <a:solidFill>
                  <a:schemeClr val="tx1">
                    <a:lumMod val="65000"/>
                    <a:lumOff val="35000"/>
                  </a:schemeClr>
                </a:solidFill>
              </a:defRPr>
            </a:lvl2pPr>
            <a:lvl3pPr marL="0" indent="0" algn="l" rtl="0">
              <a:spcBef>
                <a:spcPts val="0"/>
              </a:spcBef>
              <a:buNone/>
              <a:defRPr sz="700">
                <a:solidFill>
                  <a:schemeClr val="tx1">
                    <a:lumMod val="65000"/>
                    <a:lumOff val="35000"/>
                  </a:schemeClr>
                </a:solidFill>
              </a:defRPr>
            </a:lvl3pPr>
            <a:lvl4pPr marL="0" indent="0" algn="l" rtl="0">
              <a:spcBef>
                <a:spcPts val="0"/>
              </a:spcBef>
              <a:buNone/>
              <a:defRPr sz="700">
                <a:solidFill>
                  <a:schemeClr val="tx1">
                    <a:lumMod val="65000"/>
                    <a:lumOff val="35000"/>
                  </a:schemeClr>
                </a:solidFill>
              </a:defRPr>
            </a:lvl4pPr>
            <a:lvl5pPr marL="0" indent="0" algn="l" rtl="0">
              <a:spcBef>
                <a:spcPts val="0"/>
              </a:spcBef>
              <a:buNone/>
              <a:defRPr sz="700">
                <a:solidFill>
                  <a:schemeClr val="tx1">
                    <a:lumMod val="65000"/>
                    <a:lumOff val="35000"/>
                  </a:schemeClr>
                </a:solidFill>
              </a:defRPr>
            </a:lvl5pPr>
          </a:lstStyle>
          <a:p>
            <a:pPr lvl="0" rtl="0"/>
            <a:r>
              <a:rPr lang="de-DE" dirty="0" smtClean="0"/>
              <a:t>[Straße Hausnummer, PLZ Ort]</a:t>
            </a:r>
            <a:endParaRPr lang="de-DE" dirty="0"/>
          </a:p>
        </p:txBody>
      </p:sp>
      <p:sp>
        <p:nvSpPr>
          <p:cNvPr id="173" name="Textplatzhalter 23"/>
          <p:cNvSpPr>
            <a:spLocks noGrp="1"/>
          </p:cNvSpPr>
          <p:nvPr>
            <p:ph type="body" sz="quarter" idx="89" hasCustomPrompt="1"/>
          </p:nvPr>
        </p:nvSpPr>
        <p:spPr>
          <a:xfrm>
            <a:off x="914398" y="3743348"/>
            <a:ext cx="228602" cy="128016"/>
          </a:xfrm>
        </p:spPr>
        <p:txBody>
          <a:bodyPr lIns="0" tIns="0" rIns="0" bIns="0" rtlCol="0" anchor="ctr">
            <a:noAutofit/>
          </a:bodyPr>
          <a:lstStyle>
            <a:lvl1pPr marL="0" indent="0" algn="l" rtl="0">
              <a:lnSpc>
                <a:spcPct val="80000"/>
              </a:lnSpc>
              <a:spcBef>
                <a:spcPts val="0"/>
              </a:spcBef>
              <a:buNone/>
              <a:defRPr sz="600">
                <a:solidFill>
                  <a:schemeClr val="accent4"/>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TEL. |</a:t>
            </a:r>
            <a:endParaRPr lang="de-DE" dirty="0"/>
          </a:p>
        </p:txBody>
      </p:sp>
      <p:sp>
        <p:nvSpPr>
          <p:cNvPr id="174" name="Textplatzhalter 23"/>
          <p:cNvSpPr>
            <a:spLocks noGrp="1"/>
          </p:cNvSpPr>
          <p:nvPr>
            <p:ph type="body" sz="quarter" idx="90" hasCustomPrompt="1"/>
          </p:nvPr>
        </p:nvSpPr>
        <p:spPr>
          <a:xfrm>
            <a:off x="1154540" y="3731808"/>
            <a:ext cx="828000" cy="128016"/>
          </a:xfrm>
        </p:spPr>
        <p:txBody>
          <a:bodyPr lIns="0" tIns="0" rIns="0" bIns="0" rtlCol="0" anchor="ctr">
            <a:noAutofit/>
          </a:bodyPr>
          <a:lstStyle>
            <a:lvl1pPr marL="0" indent="0" algn="l" rtl="0">
              <a:lnSpc>
                <a:spcPct val="80000"/>
              </a:lnSpc>
              <a:spcBef>
                <a:spcPts val="0"/>
              </a:spcBef>
              <a:buNone/>
              <a:defRPr sz="700">
                <a:solidFill>
                  <a:schemeClr val="accent5"/>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[Telefonnummer]</a:t>
            </a:r>
            <a:endParaRPr lang="de-DE" dirty="0"/>
          </a:p>
        </p:txBody>
      </p:sp>
      <p:sp>
        <p:nvSpPr>
          <p:cNvPr id="175" name="Textplatzhalter 23"/>
          <p:cNvSpPr>
            <a:spLocks noGrp="1"/>
          </p:cNvSpPr>
          <p:nvPr>
            <p:ph type="body" sz="quarter" idx="91" hasCustomPrompt="1"/>
          </p:nvPr>
        </p:nvSpPr>
        <p:spPr>
          <a:xfrm>
            <a:off x="1989855" y="3743348"/>
            <a:ext cx="310327" cy="128016"/>
          </a:xfrm>
        </p:spPr>
        <p:txBody>
          <a:bodyPr lIns="0" tIns="0" rIns="0" bIns="0" rtlCol="0" anchor="ctr">
            <a:noAutofit/>
          </a:bodyPr>
          <a:lstStyle>
            <a:lvl1pPr marL="0" indent="0" algn="l" rtl="0">
              <a:lnSpc>
                <a:spcPct val="80000"/>
              </a:lnSpc>
              <a:spcBef>
                <a:spcPts val="0"/>
              </a:spcBef>
              <a:buNone/>
              <a:defRPr sz="600">
                <a:solidFill>
                  <a:schemeClr val="accent4"/>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E-MAIL |</a:t>
            </a:r>
            <a:endParaRPr lang="de-DE" dirty="0"/>
          </a:p>
        </p:txBody>
      </p:sp>
      <p:sp>
        <p:nvSpPr>
          <p:cNvPr id="176" name="Textplatzhalter 23"/>
          <p:cNvSpPr>
            <a:spLocks noGrp="1"/>
          </p:cNvSpPr>
          <p:nvPr>
            <p:ph type="body" sz="quarter" idx="92" hasCustomPrompt="1"/>
          </p:nvPr>
        </p:nvSpPr>
        <p:spPr>
          <a:xfrm>
            <a:off x="2314850" y="3731808"/>
            <a:ext cx="1332000" cy="128016"/>
          </a:xfrm>
        </p:spPr>
        <p:txBody>
          <a:bodyPr lIns="0" tIns="0" rIns="0" bIns="0" rtlCol="0" anchor="ctr">
            <a:noAutofit/>
          </a:bodyPr>
          <a:lstStyle>
            <a:lvl1pPr marL="0" indent="0" algn="l" rtl="0">
              <a:lnSpc>
                <a:spcPct val="80000"/>
              </a:lnSpc>
              <a:spcBef>
                <a:spcPts val="0"/>
              </a:spcBef>
              <a:buNone/>
              <a:defRPr sz="700">
                <a:solidFill>
                  <a:schemeClr val="accent5"/>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[E-Mail]</a:t>
            </a:r>
            <a:endParaRPr lang="de-DE" dirty="0"/>
          </a:p>
        </p:txBody>
      </p:sp>
      <p:sp>
        <p:nvSpPr>
          <p:cNvPr id="177" name="Textplatzhalter 27"/>
          <p:cNvSpPr>
            <a:spLocks noGrp="1"/>
          </p:cNvSpPr>
          <p:nvPr>
            <p:ph type="body" sz="quarter" idx="93" hasCustomPrompt="1"/>
          </p:nvPr>
        </p:nvSpPr>
        <p:spPr>
          <a:xfrm>
            <a:off x="914400" y="3869632"/>
            <a:ext cx="432000" cy="128016"/>
          </a:xfrm>
        </p:spPr>
        <p:txBody>
          <a:bodyPr lIns="0" tIns="0" rIns="0" bIns="0" rtlCol="0" anchor="ctr">
            <a:noAutofit/>
          </a:bodyPr>
          <a:lstStyle>
            <a:lvl1pPr marL="0" indent="0" algn="l" rtl="0">
              <a:lnSpc>
                <a:spcPct val="80000"/>
              </a:lnSpc>
              <a:spcBef>
                <a:spcPts val="0"/>
              </a:spcBef>
              <a:buFontTx/>
              <a:buNone/>
              <a:defRPr sz="600" baseline="0">
                <a:solidFill>
                  <a:schemeClr val="accent4"/>
                </a:solidFill>
              </a:defRPr>
            </a:lvl1pPr>
            <a:lvl2pPr marL="0" indent="0" algn="l" rtl="0">
              <a:spcBef>
                <a:spcPts val="0"/>
              </a:spcBef>
              <a:buFontTx/>
              <a:buNone/>
              <a:defRPr sz="700">
                <a:solidFill>
                  <a:schemeClr val="accent1"/>
                </a:solidFill>
              </a:defRPr>
            </a:lvl2pPr>
            <a:lvl3pPr marL="0" indent="0" algn="l" rtl="0">
              <a:spcBef>
                <a:spcPts val="0"/>
              </a:spcBef>
              <a:buFontTx/>
              <a:buNone/>
              <a:defRPr sz="700">
                <a:solidFill>
                  <a:schemeClr val="accent1"/>
                </a:solidFill>
              </a:defRPr>
            </a:lvl3pPr>
            <a:lvl4pPr marL="0" indent="0" algn="l" rtl="0">
              <a:spcBef>
                <a:spcPts val="0"/>
              </a:spcBef>
              <a:buFontTx/>
              <a:buNone/>
              <a:defRPr sz="700">
                <a:solidFill>
                  <a:schemeClr val="accent1"/>
                </a:solidFill>
              </a:defRPr>
            </a:lvl4pPr>
            <a:lvl5pPr marL="0" indent="0" algn="l" rtl="0">
              <a:spcBef>
                <a:spcPts val="0"/>
              </a:spcBef>
              <a:buFontTx/>
              <a:buNone/>
              <a:defRPr sz="700">
                <a:solidFill>
                  <a:schemeClr val="accent1"/>
                </a:solidFill>
              </a:defRPr>
            </a:lvl5pPr>
          </a:lstStyle>
          <a:p>
            <a:pPr lvl="0" rtl="0"/>
            <a:r>
              <a:rPr lang="de-DE" dirty="0" smtClean="0"/>
              <a:t>INTERNET |</a:t>
            </a:r>
            <a:endParaRPr lang="de-DE" dirty="0"/>
          </a:p>
        </p:txBody>
      </p:sp>
      <p:sp>
        <p:nvSpPr>
          <p:cNvPr id="178" name="Textplatzhalter 27"/>
          <p:cNvSpPr>
            <a:spLocks noGrp="1"/>
          </p:cNvSpPr>
          <p:nvPr>
            <p:ph type="body" sz="quarter" idx="94" hasCustomPrompt="1"/>
          </p:nvPr>
        </p:nvSpPr>
        <p:spPr>
          <a:xfrm>
            <a:off x="1371600" y="3863862"/>
            <a:ext cx="2286000" cy="128016"/>
          </a:xfrm>
        </p:spPr>
        <p:txBody>
          <a:bodyPr lIns="0" tIns="0" rIns="0" bIns="0" rtlCol="0" anchor="ctr">
            <a:noAutofit/>
          </a:bodyPr>
          <a:lstStyle>
            <a:lvl1pPr marL="0" indent="0" algn="l" rtl="0">
              <a:lnSpc>
                <a:spcPct val="80000"/>
              </a:lnSpc>
              <a:spcBef>
                <a:spcPts val="0"/>
              </a:spcBef>
              <a:buFontTx/>
              <a:buNone/>
              <a:defRPr sz="700" baseline="0">
                <a:solidFill>
                  <a:schemeClr val="accent5"/>
                </a:solidFill>
              </a:defRPr>
            </a:lvl1pPr>
            <a:lvl2pPr marL="0" indent="0" algn="l" rtl="0">
              <a:spcBef>
                <a:spcPts val="0"/>
              </a:spcBef>
              <a:buFontTx/>
              <a:buNone/>
              <a:defRPr sz="700">
                <a:solidFill>
                  <a:schemeClr val="accent1"/>
                </a:solidFill>
              </a:defRPr>
            </a:lvl2pPr>
            <a:lvl3pPr marL="0" indent="0" algn="l" rtl="0">
              <a:spcBef>
                <a:spcPts val="0"/>
              </a:spcBef>
              <a:buFontTx/>
              <a:buNone/>
              <a:defRPr sz="700">
                <a:solidFill>
                  <a:schemeClr val="accent1"/>
                </a:solidFill>
              </a:defRPr>
            </a:lvl3pPr>
            <a:lvl4pPr marL="0" indent="0" algn="l" rtl="0">
              <a:spcBef>
                <a:spcPts val="0"/>
              </a:spcBef>
              <a:buFontTx/>
              <a:buNone/>
              <a:defRPr sz="700">
                <a:solidFill>
                  <a:schemeClr val="accent1"/>
                </a:solidFill>
              </a:defRPr>
            </a:lvl4pPr>
            <a:lvl5pPr marL="0" indent="0" algn="l" rtl="0">
              <a:spcBef>
                <a:spcPts val="0"/>
              </a:spcBef>
              <a:buFontTx/>
              <a:buNone/>
              <a:defRPr sz="700">
                <a:solidFill>
                  <a:schemeClr val="accent1"/>
                </a:solidFill>
              </a:defRPr>
            </a:lvl5pPr>
          </a:lstStyle>
          <a:p>
            <a:pPr lvl="0" rtl="0"/>
            <a:r>
              <a:rPr lang="de-DE" dirty="0" smtClean="0"/>
              <a:t>[Internetadresse]</a:t>
            </a:r>
            <a:endParaRPr lang="de-DE" dirty="0"/>
          </a:p>
        </p:txBody>
      </p:sp>
      <p:sp>
        <p:nvSpPr>
          <p:cNvPr id="179" name="Textplatzhalter 19"/>
          <p:cNvSpPr>
            <a:spLocks noGrp="1"/>
          </p:cNvSpPr>
          <p:nvPr>
            <p:ph type="body" sz="quarter" idx="95" hasCustomPrompt="1"/>
          </p:nvPr>
        </p:nvSpPr>
        <p:spPr>
          <a:xfrm>
            <a:off x="914400" y="4309133"/>
            <a:ext cx="1905000" cy="152400"/>
          </a:xfrm>
        </p:spPr>
        <p:txBody>
          <a:bodyPr lIns="0" tIns="0" rIns="0" bIns="0" rtlCol="0" anchor="ctr">
            <a:noAutofit/>
          </a:bodyPr>
          <a:lstStyle>
            <a:lvl1pPr marL="0" indent="0" algn="l" rtl="0">
              <a:lnSpc>
                <a:spcPct val="80000"/>
              </a:lnSpc>
              <a:spcBef>
                <a:spcPts val="0"/>
              </a:spcBef>
              <a:buNone/>
              <a:defRPr sz="1200" b="0">
                <a:solidFill>
                  <a:schemeClr val="accent4"/>
                </a:solidFill>
              </a:defRPr>
            </a:lvl1pPr>
            <a:lvl2pPr marL="0" indent="0" algn="l" rtl="0">
              <a:spcBef>
                <a:spcPts val="0"/>
              </a:spcBef>
              <a:buNone/>
              <a:defRPr sz="900"/>
            </a:lvl2pPr>
            <a:lvl3pPr marL="0" indent="0" algn="l" rtl="0">
              <a:spcBef>
                <a:spcPts val="0"/>
              </a:spcBef>
              <a:buNone/>
              <a:defRPr sz="900"/>
            </a:lvl3pPr>
            <a:lvl4pPr marL="0" indent="0" algn="l" rtl="0">
              <a:spcBef>
                <a:spcPts val="0"/>
              </a:spcBef>
              <a:buNone/>
              <a:defRPr sz="900"/>
            </a:lvl4pPr>
            <a:lvl5pPr marL="0" indent="0" algn="l" rtl="0">
              <a:spcBef>
                <a:spcPts val="0"/>
              </a:spcBef>
              <a:buNone/>
              <a:defRPr sz="900"/>
            </a:lvl5pPr>
          </a:lstStyle>
          <a:p>
            <a:pPr lvl="0" rtl="0"/>
            <a:r>
              <a:rPr lang="de-DE" dirty="0" smtClean="0"/>
              <a:t>[Name]</a:t>
            </a:r>
            <a:endParaRPr lang="de-DE" dirty="0"/>
          </a:p>
        </p:txBody>
      </p:sp>
      <p:sp>
        <p:nvSpPr>
          <p:cNvPr id="180" name="Textplatzhalter 21"/>
          <p:cNvSpPr>
            <a:spLocks noGrp="1"/>
          </p:cNvSpPr>
          <p:nvPr>
            <p:ph type="body" sz="quarter" idx="96" hasCustomPrompt="1"/>
          </p:nvPr>
        </p:nvSpPr>
        <p:spPr>
          <a:xfrm>
            <a:off x="914400" y="4479961"/>
            <a:ext cx="1901536" cy="128016"/>
          </a:xfrm>
        </p:spPr>
        <p:txBody>
          <a:bodyPr lIns="0" tIns="0" rIns="0" bIns="0" rtlCol="0" anchor="ctr">
            <a:noAutofit/>
          </a:bodyPr>
          <a:lstStyle>
            <a:lvl1pPr marL="0" indent="0" algn="l" rtl="0">
              <a:lnSpc>
                <a:spcPct val="80000"/>
              </a:lnSpc>
              <a:spcBef>
                <a:spcPts val="0"/>
              </a:spcBef>
              <a:buNone/>
              <a:defRPr sz="900" b="0">
                <a:solidFill>
                  <a:schemeClr val="accent5"/>
                </a:solidFill>
              </a:defRPr>
            </a:lvl1pPr>
            <a:lvl2pPr marL="0" indent="0" algn="l" rtl="0">
              <a:spcBef>
                <a:spcPts val="0"/>
              </a:spcBef>
              <a:buNone/>
              <a:defRPr sz="700" b="1">
                <a:solidFill>
                  <a:schemeClr val="tx1">
                    <a:lumMod val="65000"/>
                    <a:lumOff val="35000"/>
                  </a:schemeClr>
                </a:solidFill>
              </a:defRPr>
            </a:lvl2pPr>
            <a:lvl3pPr marL="0" indent="0" algn="l" rtl="0">
              <a:spcBef>
                <a:spcPts val="0"/>
              </a:spcBef>
              <a:buNone/>
              <a:defRPr sz="700" b="1">
                <a:solidFill>
                  <a:schemeClr val="tx1">
                    <a:lumMod val="65000"/>
                    <a:lumOff val="35000"/>
                  </a:schemeClr>
                </a:solidFill>
              </a:defRPr>
            </a:lvl3pPr>
            <a:lvl4pPr marL="0" indent="0" algn="l" rtl="0">
              <a:spcBef>
                <a:spcPts val="0"/>
              </a:spcBef>
              <a:buNone/>
              <a:defRPr sz="700" b="1">
                <a:solidFill>
                  <a:schemeClr val="tx1">
                    <a:lumMod val="65000"/>
                    <a:lumOff val="35000"/>
                  </a:schemeClr>
                </a:solidFill>
              </a:defRPr>
            </a:lvl4pPr>
            <a:lvl5pPr marL="0" indent="0" algn="l" rtl="0">
              <a:spcBef>
                <a:spcPts val="0"/>
              </a:spcBef>
              <a:buNone/>
              <a:defRPr sz="700" b="1">
                <a:solidFill>
                  <a:schemeClr val="tx1">
                    <a:lumMod val="65000"/>
                    <a:lumOff val="35000"/>
                  </a:schemeClr>
                </a:solidFill>
              </a:defRPr>
            </a:lvl5pPr>
          </a:lstStyle>
          <a:p>
            <a:pPr lvl="0" rtl="0"/>
            <a:r>
              <a:rPr lang="de-DE" dirty="0" smtClean="0"/>
              <a:t>[Titel]</a:t>
            </a:r>
            <a:endParaRPr lang="de-DE" dirty="0"/>
          </a:p>
        </p:txBody>
      </p:sp>
      <p:sp>
        <p:nvSpPr>
          <p:cNvPr id="181" name="Textplatzhalter 31"/>
          <p:cNvSpPr>
            <a:spLocks noGrp="1"/>
          </p:cNvSpPr>
          <p:nvPr>
            <p:ph type="body" sz="quarter" idx="97" hasCustomPrompt="1"/>
          </p:nvPr>
        </p:nvSpPr>
        <p:spPr>
          <a:xfrm>
            <a:off x="914400" y="5181311"/>
            <a:ext cx="2743200" cy="128016"/>
          </a:xfrm>
        </p:spPr>
        <p:txBody>
          <a:bodyPr lIns="0" tIns="0" rIns="0" bIns="0" rtlCol="0">
            <a:noAutofit/>
          </a:bodyPr>
          <a:lstStyle>
            <a:lvl1pPr marL="0" indent="0" algn="l" rtl="0">
              <a:lnSpc>
                <a:spcPct val="80000"/>
              </a:lnSpc>
              <a:spcBef>
                <a:spcPts val="0"/>
              </a:spcBef>
              <a:buNone/>
              <a:defRPr sz="900" b="1" baseline="0">
                <a:solidFill>
                  <a:schemeClr val="accent5"/>
                </a:solidFill>
              </a:defRPr>
            </a:lvl1pPr>
            <a:lvl2pPr marL="0" indent="0" algn="l" rtl="0">
              <a:spcBef>
                <a:spcPts val="0"/>
              </a:spcBef>
              <a:buNone/>
              <a:defRPr sz="700">
                <a:solidFill>
                  <a:schemeClr val="tx1">
                    <a:lumMod val="65000"/>
                    <a:lumOff val="35000"/>
                  </a:schemeClr>
                </a:solidFill>
              </a:defRPr>
            </a:lvl2pPr>
            <a:lvl3pPr marL="0" indent="0" algn="l" rtl="0">
              <a:spcBef>
                <a:spcPts val="0"/>
              </a:spcBef>
              <a:buNone/>
              <a:defRPr sz="700">
                <a:solidFill>
                  <a:schemeClr val="tx1">
                    <a:lumMod val="65000"/>
                    <a:lumOff val="35000"/>
                  </a:schemeClr>
                </a:solidFill>
              </a:defRPr>
            </a:lvl3pPr>
            <a:lvl4pPr marL="0" indent="0" algn="l" rtl="0">
              <a:spcBef>
                <a:spcPts val="0"/>
              </a:spcBef>
              <a:buNone/>
              <a:defRPr sz="700">
                <a:solidFill>
                  <a:schemeClr val="tx1">
                    <a:lumMod val="65000"/>
                    <a:lumOff val="35000"/>
                  </a:schemeClr>
                </a:solidFill>
              </a:defRPr>
            </a:lvl4pPr>
            <a:lvl5pPr marL="0" indent="0" algn="l" rtl="0">
              <a:spcBef>
                <a:spcPts val="0"/>
              </a:spcBef>
              <a:buNone/>
              <a:defRPr sz="700">
                <a:solidFill>
                  <a:schemeClr val="tx1">
                    <a:lumMod val="65000"/>
                    <a:lumOff val="35000"/>
                  </a:schemeClr>
                </a:solidFill>
              </a:defRPr>
            </a:lvl5pPr>
          </a:lstStyle>
          <a:p>
            <a:pPr lvl="0" rtl="0"/>
            <a:r>
              <a:rPr lang="de-DE" dirty="0" smtClean="0"/>
              <a:t>[Firma]</a:t>
            </a:r>
            <a:endParaRPr lang="de-DE" dirty="0"/>
          </a:p>
        </p:txBody>
      </p:sp>
      <p:sp>
        <p:nvSpPr>
          <p:cNvPr id="182" name="Textplatzhalter 31"/>
          <p:cNvSpPr>
            <a:spLocks noGrp="1"/>
          </p:cNvSpPr>
          <p:nvPr>
            <p:ph type="body" sz="quarter" idx="98" hasCustomPrompt="1"/>
          </p:nvPr>
        </p:nvSpPr>
        <p:spPr>
          <a:xfrm>
            <a:off x="914400" y="5323361"/>
            <a:ext cx="2743200" cy="128016"/>
          </a:xfrm>
        </p:spPr>
        <p:txBody>
          <a:bodyPr lIns="0" tIns="0" rIns="0" bIns="0" rtlCol="0">
            <a:noAutofit/>
          </a:bodyPr>
          <a:lstStyle>
            <a:lvl1pPr marL="0" indent="0" algn="l" rtl="0">
              <a:lnSpc>
                <a:spcPct val="80000"/>
              </a:lnSpc>
              <a:spcBef>
                <a:spcPts val="0"/>
              </a:spcBef>
              <a:buNone/>
              <a:defRPr sz="900">
                <a:solidFill>
                  <a:schemeClr val="accent5"/>
                </a:solidFill>
              </a:defRPr>
            </a:lvl1pPr>
            <a:lvl2pPr marL="0" indent="0" algn="l" rtl="0">
              <a:spcBef>
                <a:spcPts val="0"/>
              </a:spcBef>
              <a:buNone/>
              <a:defRPr sz="700">
                <a:solidFill>
                  <a:schemeClr val="tx1">
                    <a:lumMod val="65000"/>
                    <a:lumOff val="35000"/>
                  </a:schemeClr>
                </a:solidFill>
              </a:defRPr>
            </a:lvl2pPr>
            <a:lvl3pPr marL="0" indent="0" algn="l" rtl="0">
              <a:spcBef>
                <a:spcPts val="0"/>
              </a:spcBef>
              <a:buNone/>
              <a:defRPr sz="700">
                <a:solidFill>
                  <a:schemeClr val="tx1">
                    <a:lumMod val="65000"/>
                    <a:lumOff val="35000"/>
                  </a:schemeClr>
                </a:solidFill>
              </a:defRPr>
            </a:lvl3pPr>
            <a:lvl4pPr marL="0" indent="0" algn="l" rtl="0">
              <a:spcBef>
                <a:spcPts val="0"/>
              </a:spcBef>
              <a:buNone/>
              <a:defRPr sz="700">
                <a:solidFill>
                  <a:schemeClr val="tx1">
                    <a:lumMod val="65000"/>
                    <a:lumOff val="35000"/>
                  </a:schemeClr>
                </a:solidFill>
              </a:defRPr>
            </a:lvl4pPr>
            <a:lvl5pPr marL="0" indent="0" algn="l" rtl="0">
              <a:spcBef>
                <a:spcPts val="0"/>
              </a:spcBef>
              <a:buNone/>
              <a:defRPr sz="700">
                <a:solidFill>
                  <a:schemeClr val="tx1">
                    <a:lumMod val="65000"/>
                    <a:lumOff val="35000"/>
                  </a:schemeClr>
                </a:solidFill>
              </a:defRPr>
            </a:lvl5pPr>
          </a:lstStyle>
          <a:p>
            <a:pPr lvl="0" rtl="0"/>
            <a:r>
              <a:rPr lang="de-DE" dirty="0" smtClean="0"/>
              <a:t>[Straße Hausnummer, PLZ Ort]</a:t>
            </a:r>
            <a:endParaRPr lang="de-DE" dirty="0"/>
          </a:p>
        </p:txBody>
      </p:sp>
      <p:sp>
        <p:nvSpPr>
          <p:cNvPr id="183" name="Textplatzhalter 23"/>
          <p:cNvSpPr>
            <a:spLocks noGrp="1"/>
          </p:cNvSpPr>
          <p:nvPr>
            <p:ph type="body" sz="quarter" idx="99" hasCustomPrompt="1"/>
          </p:nvPr>
        </p:nvSpPr>
        <p:spPr>
          <a:xfrm>
            <a:off x="914398" y="5568232"/>
            <a:ext cx="228602" cy="128016"/>
          </a:xfrm>
        </p:spPr>
        <p:txBody>
          <a:bodyPr lIns="0" tIns="0" rIns="0" bIns="0" rtlCol="0" anchor="ctr">
            <a:noAutofit/>
          </a:bodyPr>
          <a:lstStyle>
            <a:lvl1pPr marL="0" indent="0" algn="l" rtl="0">
              <a:lnSpc>
                <a:spcPct val="80000"/>
              </a:lnSpc>
              <a:spcBef>
                <a:spcPts val="0"/>
              </a:spcBef>
              <a:buNone/>
              <a:defRPr sz="600">
                <a:solidFill>
                  <a:schemeClr val="accent4"/>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TEL. |</a:t>
            </a:r>
            <a:endParaRPr lang="de-DE" dirty="0"/>
          </a:p>
        </p:txBody>
      </p:sp>
      <p:sp>
        <p:nvSpPr>
          <p:cNvPr id="184" name="Textplatzhalter 23"/>
          <p:cNvSpPr>
            <a:spLocks noGrp="1"/>
          </p:cNvSpPr>
          <p:nvPr>
            <p:ph type="body" sz="quarter" idx="100" hasCustomPrompt="1"/>
          </p:nvPr>
        </p:nvSpPr>
        <p:spPr>
          <a:xfrm>
            <a:off x="1154540" y="5556692"/>
            <a:ext cx="828000" cy="128016"/>
          </a:xfrm>
        </p:spPr>
        <p:txBody>
          <a:bodyPr lIns="0" tIns="0" rIns="0" bIns="0" rtlCol="0" anchor="ctr">
            <a:noAutofit/>
          </a:bodyPr>
          <a:lstStyle>
            <a:lvl1pPr marL="0" indent="0" algn="l" rtl="0">
              <a:lnSpc>
                <a:spcPct val="80000"/>
              </a:lnSpc>
              <a:spcBef>
                <a:spcPts val="0"/>
              </a:spcBef>
              <a:buNone/>
              <a:defRPr sz="700">
                <a:solidFill>
                  <a:schemeClr val="accent5"/>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[Telefonnummer]</a:t>
            </a:r>
            <a:endParaRPr lang="de-DE" dirty="0"/>
          </a:p>
        </p:txBody>
      </p:sp>
      <p:sp>
        <p:nvSpPr>
          <p:cNvPr id="185" name="Textplatzhalter 23"/>
          <p:cNvSpPr>
            <a:spLocks noGrp="1"/>
          </p:cNvSpPr>
          <p:nvPr>
            <p:ph type="body" sz="quarter" idx="101" hasCustomPrompt="1"/>
          </p:nvPr>
        </p:nvSpPr>
        <p:spPr>
          <a:xfrm>
            <a:off x="1989855" y="5568232"/>
            <a:ext cx="310327" cy="128016"/>
          </a:xfrm>
        </p:spPr>
        <p:txBody>
          <a:bodyPr lIns="0" tIns="0" rIns="0" bIns="0" rtlCol="0" anchor="ctr">
            <a:noAutofit/>
          </a:bodyPr>
          <a:lstStyle>
            <a:lvl1pPr marL="0" indent="0" algn="l" rtl="0">
              <a:lnSpc>
                <a:spcPct val="80000"/>
              </a:lnSpc>
              <a:spcBef>
                <a:spcPts val="0"/>
              </a:spcBef>
              <a:buNone/>
              <a:defRPr sz="600">
                <a:solidFill>
                  <a:schemeClr val="accent4"/>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E-MAIL |</a:t>
            </a:r>
            <a:endParaRPr lang="de-DE" dirty="0"/>
          </a:p>
        </p:txBody>
      </p:sp>
      <p:sp>
        <p:nvSpPr>
          <p:cNvPr id="186" name="Textplatzhalter 23"/>
          <p:cNvSpPr>
            <a:spLocks noGrp="1"/>
          </p:cNvSpPr>
          <p:nvPr>
            <p:ph type="body" sz="quarter" idx="102" hasCustomPrompt="1"/>
          </p:nvPr>
        </p:nvSpPr>
        <p:spPr>
          <a:xfrm>
            <a:off x="2314850" y="5556692"/>
            <a:ext cx="1332000" cy="128016"/>
          </a:xfrm>
        </p:spPr>
        <p:txBody>
          <a:bodyPr lIns="0" tIns="0" rIns="0" bIns="0" rtlCol="0" anchor="ctr">
            <a:noAutofit/>
          </a:bodyPr>
          <a:lstStyle>
            <a:lvl1pPr marL="0" indent="0" algn="l" rtl="0">
              <a:lnSpc>
                <a:spcPct val="80000"/>
              </a:lnSpc>
              <a:spcBef>
                <a:spcPts val="0"/>
              </a:spcBef>
              <a:buNone/>
              <a:defRPr sz="700">
                <a:solidFill>
                  <a:schemeClr val="accent5"/>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[E-Mail]</a:t>
            </a:r>
            <a:endParaRPr lang="de-DE" dirty="0"/>
          </a:p>
        </p:txBody>
      </p:sp>
      <p:sp>
        <p:nvSpPr>
          <p:cNvPr id="187" name="Textplatzhalter 27"/>
          <p:cNvSpPr>
            <a:spLocks noGrp="1"/>
          </p:cNvSpPr>
          <p:nvPr>
            <p:ph type="body" sz="quarter" idx="103" hasCustomPrompt="1"/>
          </p:nvPr>
        </p:nvSpPr>
        <p:spPr>
          <a:xfrm>
            <a:off x="914400" y="5694516"/>
            <a:ext cx="432000" cy="128016"/>
          </a:xfrm>
        </p:spPr>
        <p:txBody>
          <a:bodyPr lIns="0" tIns="0" rIns="0" bIns="0" rtlCol="0" anchor="ctr">
            <a:noAutofit/>
          </a:bodyPr>
          <a:lstStyle>
            <a:lvl1pPr marL="0" indent="0" algn="l" rtl="0">
              <a:lnSpc>
                <a:spcPct val="80000"/>
              </a:lnSpc>
              <a:spcBef>
                <a:spcPts val="0"/>
              </a:spcBef>
              <a:buFontTx/>
              <a:buNone/>
              <a:defRPr sz="600" baseline="0">
                <a:solidFill>
                  <a:schemeClr val="accent4"/>
                </a:solidFill>
              </a:defRPr>
            </a:lvl1pPr>
            <a:lvl2pPr marL="0" indent="0" algn="l" rtl="0">
              <a:spcBef>
                <a:spcPts val="0"/>
              </a:spcBef>
              <a:buFontTx/>
              <a:buNone/>
              <a:defRPr sz="700">
                <a:solidFill>
                  <a:schemeClr val="accent1"/>
                </a:solidFill>
              </a:defRPr>
            </a:lvl2pPr>
            <a:lvl3pPr marL="0" indent="0" algn="l" rtl="0">
              <a:spcBef>
                <a:spcPts val="0"/>
              </a:spcBef>
              <a:buFontTx/>
              <a:buNone/>
              <a:defRPr sz="700">
                <a:solidFill>
                  <a:schemeClr val="accent1"/>
                </a:solidFill>
              </a:defRPr>
            </a:lvl3pPr>
            <a:lvl4pPr marL="0" indent="0" algn="l" rtl="0">
              <a:spcBef>
                <a:spcPts val="0"/>
              </a:spcBef>
              <a:buFontTx/>
              <a:buNone/>
              <a:defRPr sz="700">
                <a:solidFill>
                  <a:schemeClr val="accent1"/>
                </a:solidFill>
              </a:defRPr>
            </a:lvl4pPr>
            <a:lvl5pPr marL="0" indent="0" algn="l" rtl="0">
              <a:spcBef>
                <a:spcPts val="0"/>
              </a:spcBef>
              <a:buFontTx/>
              <a:buNone/>
              <a:defRPr sz="700">
                <a:solidFill>
                  <a:schemeClr val="accent1"/>
                </a:solidFill>
              </a:defRPr>
            </a:lvl5pPr>
          </a:lstStyle>
          <a:p>
            <a:pPr lvl="0" rtl="0"/>
            <a:r>
              <a:rPr lang="de-DE" dirty="0" smtClean="0"/>
              <a:t>INTERNET |</a:t>
            </a:r>
            <a:endParaRPr lang="de-DE" dirty="0"/>
          </a:p>
        </p:txBody>
      </p:sp>
      <p:sp>
        <p:nvSpPr>
          <p:cNvPr id="188" name="Textplatzhalter 27"/>
          <p:cNvSpPr>
            <a:spLocks noGrp="1"/>
          </p:cNvSpPr>
          <p:nvPr>
            <p:ph type="body" sz="quarter" idx="104" hasCustomPrompt="1"/>
          </p:nvPr>
        </p:nvSpPr>
        <p:spPr>
          <a:xfrm>
            <a:off x="1371600" y="5688746"/>
            <a:ext cx="2286000" cy="128016"/>
          </a:xfrm>
        </p:spPr>
        <p:txBody>
          <a:bodyPr lIns="0" tIns="0" rIns="0" bIns="0" rtlCol="0" anchor="ctr">
            <a:noAutofit/>
          </a:bodyPr>
          <a:lstStyle>
            <a:lvl1pPr marL="0" indent="0" algn="l" rtl="0">
              <a:lnSpc>
                <a:spcPct val="80000"/>
              </a:lnSpc>
              <a:spcBef>
                <a:spcPts val="0"/>
              </a:spcBef>
              <a:buFontTx/>
              <a:buNone/>
              <a:defRPr sz="700" baseline="0">
                <a:solidFill>
                  <a:schemeClr val="accent5"/>
                </a:solidFill>
              </a:defRPr>
            </a:lvl1pPr>
            <a:lvl2pPr marL="0" indent="0" algn="l" rtl="0">
              <a:spcBef>
                <a:spcPts val="0"/>
              </a:spcBef>
              <a:buFontTx/>
              <a:buNone/>
              <a:defRPr sz="700">
                <a:solidFill>
                  <a:schemeClr val="accent1"/>
                </a:solidFill>
              </a:defRPr>
            </a:lvl2pPr>
            <a:lvl3pPr marL="0" indent="0" algn="l" rtl="0">
              <a:spcBef>
                <a:spcPts val="0"/>
              </a:spcBef>
              <a:buFontTx/>
              <a:buNone/>
              <a:defRPr sz="700">
                <a:solidFill>
                  <a:schemeClr val="accent1"/>
                </a:solidFill>
              </a:defRPr>
            </a:lvl3pPr>
            <a:lvl4pPr marL="0" indent="0" algn="l" rtl="0">
              <a:spcBef>
                <a:spcPts val="0"/>
              </a:spcBef>
              <a:buFontTx/>
              <a:buNone/>
              <a:defRPr sz="700">
                <a:solidFill>
                  <a:schemeClr val="accent1"/>
                </a:solidFill>
              </a:defRPr>
            </a:lvl4pPr>
            <a:lvl5pPr marL="0" indent="0" algn="l" rtl="0">
              <a:spcBef>
                <a:spcPts val="0"/>
              </a:spcBef>
              <a:buFontTx/>
              <a:buNone/>
              <a:defRPr sz="700">
                <a:solidFill>
                  <a:schemeClr val="accent1"/>
                </a:solidFill>
              </a:defRPr>
            </a:lvl5pPr>
          </a:lstStyle>
          <a:p>
            <a:pPr lvl="0" rtl="0"/>
            <a:r>
              <a:rPr lang="de-DE" dirty="0" smtClean="0"/>
              <a:t>[Internetadresse]</a:t>
            </a:r>
            <a:endParaRPr lang="de-DE" dirty="0"/>
          </a:p>
        </p:txBody>
      </p:sp>
      <p:sp>
        <p:nvSpPr>
          <p:cNvPr id="189" name="Textplatzhalter 19"/>
          <p:cNvSpPr>
            <a:spLocks noGrp="1"/>
          </p:cNvSpPr>
          <p:nvPr>
            <p:ph type="body" sz="quarter" idx="105" hasCustomPrompt="1"/>
          </p:nvPr>
        </p:nvSpPr>
        <p:spPr>
          <a:xfrm>
            <a:off x="914400" y="6141349"/>
            <a:ext cx="1905000" cy="152400"/>
          </a:xfrm>
        </p:spPr>
        <p:txBody>
          <a:bodyPr lIns="0" tIns="0" rIns="0" bIns="0" rtlCol="0" anchor="ctr">
            <a:noAutofit/>
          </a:bodyPr>
          <a:lstStyle>
            <a:lvl1pPr marL="0" indent="0" algn="l" rtl="0">
              <a:lnSpc>
                <a:spcPct val="80000"/>
              </a:lnSpc>
              <a:spcBef>
                <a:spcPts val="0"/>
              </a:spcBef>
              <a:buNone/>
              <a:defRPr sz="1200" b="0">
                <a:solidFill>
                  <a:schemeClr val="accent4"/>
                </a:solidFill>
              </a:defRPr>
            </a:lvl1pPr>
            <a:lvl2pPr marL="0" indent="0" algn="l" rtl="0">
              <a:spcBef>
                <a:spcPts val="0"/>
              </a:spcBef>
              <a:buNone/>
              <a:defRPr sz="900"/>
            </a:lvl2pPr>
            <a:lvl3pPr marL="0" indent="0" algn="l" rtl="0">
              <a:spcBef>
                <a:spcPts val="0"/>
              </a:spcBef>
              <a:buNone/>
              <a:defRPr sz="900"/>
            </a:lvl3pPr>
            <a:lvl4pPr marL="0" indent="0" algn="l" rtl="0">
              <a:spcBef>
                <a:spcPts val="0"/>
              </a:spcBef>
              <a:buNone/>
              <a:defRPr sz="900"/>
            </a:lvl4pPr>
            <a:lvl5pPr marL="0" indent="0" algn="l" rtl="0">
              <a:spcBef>
                <a:spcPts val="0"/>
              </a:spcBef>
              <a:buNone/>
              <a:defRPr sz="900"/>
            </a:lvl5pPr>
          </a:lstStyle>
          <a:p>
            <a:pPr lvl="0" rtl="0"/>
            <a:r>
              <a:rPr lang="de-DE" dirty="0" smtClean="0"/>
              <a:t>[Name]</a:t>
            </a:r>
            <a:endParaRPr lang="de-DE" dirty="0"/>
          </a:p>
        </p:txBody>
      </p:sp>
      <p:sp>
        <p:nvSpPr>
          <p:cNvPr id="190" name="Textplatzhalter 21"/>
          <p:cNvSpPr>
            <a:spLocks noGrp="1"/>
          </p:cNvSpPr>
          <p:nvPr>
            <p:ph type="body" sz="quarter" idx="106" hasCustomPrompt="1"/>
          </p:nvPr>
        </p:nvSpPr>
        <p:spPr>
          <a:xfrm>
            <a:off x="914400" y="6312177"/>
            <a:ext cx="1901536" cy="128016"/>
          </a:xfrm>
        </p:spPr>
        <p:txBody>
          <a:bodyPr lIns="0" tIns="0" rIns="0" bIns="0" rtlCol="0" anchor="ctr">
            <a:noAutofit/>
          </a:bodyPr>
          <a:lstStyle>
            <a:lvl1pPr marL="0" indent="0" algn="l" rtl="0">
              <a:lnSpc>
                <a:spcPct val="80000"/>
              </a:lnSpc>
              <a:spcBef>
                <a:spcPts val="0"/>
              </a:spcBef>
              <a:buNone/>
              <a:defRPr sz="900" b="0">
                <a:solidFill>
                  <a:schemeClr val="accent5"/>
                </a:solidFill>
              </a:defRPr>
            </a:lvl1pPr>
            <a:lvl2pPr marL="0" indent="0" algn="l" rtl="0">
              <a:spcBef>
                <a:spcPts val="0"/>
              </a:spcBef>
              <a:buNone/>
              <a:defRPr sz="700" b="1">
                <a:solidFill>
                  <a:schemeClr val="tx1">
                    <a:lumMod val="65000"/>
                    <a:lumOff val="35000"/>
                  </a:schemeClr>
                </a:solidFill>
              </a:defRPr>
            </a:lvl2pPr>
            <a:lvl3pPr marL="0" indent="0" algn="l" rtl="0">
              <a:spcBef>
                <a:spcPts val="0"/>
              </a:spcBef>
              <a:buNone/>
              <a:defRPr sz="700" b="1">
                <a:solidFill>
                  <a:schemeClr val="tx1">
                    <a:lumMod val="65000"/>
                    <a:lumOff val="35000"/>
                  </a:schemeClr>
                </a:solidFill>
              </a:defRPr>
            </a:lvl3pPr>
            <a:lvl4pPr marL="0" indent="0" algn="l" rtl="0">
              <a:spcBef>
                <a:spcPts val="0"/>
              </a:spcBef>
              <a:buNone/>
              <a:defRPr sz="700" b="1">
                <a:solidFill>
                  <a:schemeClr val="tx1">
                    <a:lumMod val="65000"/>
                    <a:lumOff val="35000"/>
                  </a:schemeClr>
                </a:solidFill>
              </a:defRPr>
            </a:lvl4pPr>
            <a:lvl5pPr marL="0" indent="0" algn="l" rtl="0">
              <a:spcBef>
                <a:spcPts val="0"/>
              </a:spcBef>
              <a:buNone/>
              <a:defRPr sz="700" b="1">
                <a:solidFill>
                  <a:schemeClr val="tx1">
                    <a:lumMod val="65000"/>
                    <a:lumOff val="35000"/>
                  </a:schemeClr>
                </a:solidFill>
              </a:defRPr>
            </a:lvl5pPr>
          </a:lstStyle>
          <a:p>
            <a:pPr lvl="0" rtl="0"/>
            <a:r>
              <a:rPr lang="de-DE" dirty="0" smtClean="0"/>
              <a:t>[Titel]</a:t>
            </a:r>
            <a:endParaRPr lang="de-DE" dirty="0"/>
          </a:p>
        </p:txBody>
      </p:sp>
      <p:sp>
        <p:nvSpPr>
          <p:cNvPr id="191" name="Textplatzhalter 31"/>
          <p:cNvSpPr>
            <a:spLocks noGrp="1"/>
          </p:cNvSpPr>
          <p:nvPr>
            <p:ph type="body" sz="quarter" idx="107" hasCustomPrompt="1"/>
          </p:nvPr>
        </p:nvSpPr>
        <p:spPr>
          <a:xfrm>
            <a:off x="914400" y="7013527"/>
            <a:ext cx="2743200" cy="128016"/>
          </a:xfrm>
        </p:spPr>
        <p:txBody>
          <a:bodyPr lIns="0" tIns="0" rIns="0" bIns="0" rtlCol="0">
            <a:noAutofit/>
          </a:bodyPr>
          <a:lstStyle>
            <a:lvl1pPr marL="0" indent="0" algn="l" rtl="0">
              <a:lnSpc>
                <a:spcPct val="80000"/>
              </a:lnSpc>
              <a:spcBef>
                <a:spcPts val="0"/>
              </a:spcBef>
              <a:buNone/>
              <a:defRPr sz="900" b="1" baseline="0">
                <a:solidFill>
                  <a:schemeClr val="accent5"/>
                </a:solidFill>
              </a:defRPr>
            </a:lvl1pPr>
            <a:lvl2pPr marL="0" indent="0" algn="l" rtl="0">
              <a:spcBef>
                <a:spcPts val="0"/>
              </a:spcBef>
              <a:buNone/>
              <a:defRPr sz="700">
                <a:solidFill>
                  <a:schemeClr val="tx1">
                    <a:lumMod val="65000"/>
                    <a:lumOff val="35000"/>
                  </a:schemeClr>
                </a:solidFill>
              </a:defRPr>
            </a:lvl2pPr>
            <a:lvl3pPr marL="0" indent="0" algn="l" rtl="0">
              <a:spcBef>
                <a:spcPts val="0"/>
              </a:spcBef>
              <a:buNone/>
              <a:defRPr sz="700">
                <a:solidFill>
                  <a:schemeClr val="tx1">
                    <a:lumMod val="65000"/>
                    <a:lumOff val="35000"/>
                  </a:schemeClr>
                </a:solidFill>
              </a:defRPr>
            </a:lvl3pPr>
            <a:lvl4pPr marL="0" indent="0" algn="l" rtl="0">
              <a:spcBef>
                <a:spcPts val="0"/>
              </a:spcBef>
              <a:buNone/>
              <a:defRPr sz="700">
                <a:solidFill>
                  <a:schemeClr val="tx1">
                    <a:lumMod val="65000"/>
                    <a:lumOff val="35000"/>
                  </a:schemeClr>
                </a:solidFill>
              </a:defRPr>
            </a:lvl4pPr>
            <a:lvl5pPr marL="0" indent="0" algn="l" rtl="0">
              <a:spcBef>
                <a:spcPts val="0"/>
              </a:spcBef>
              <a:buNone/>
              <a:defRPr sz="700">
                <a:solidFill>
                  <a:schemeClr val="tx1">
                    <a:lumMod val="65000"/>
                    <a:lumOff val="35000"/>
                  </a:schemeClr>
                </a:solidFill>
              </a:defRPr>
            </a:lvl5pPr>
          </a:lstStyle>
          <a:p>
            <a:pPr lvl="0" rtl="0"/>
            <a:r>
              <a:rPr lang="de-DE" dirty="0" smtClean="0"/>
              <a:t>[Firma]</a:t>
            </a:r>
            <a:endParaRPr lang="de-DE" dirty="0"/>
          </a:p>
        </p:txBody>
      </p:sp>
      <p:sp>
        <p:nvSpPr>
          <p:cNvPr id="192" name="Textplatzhalter 31"/>
          <p:cNvSpPr>
            <a:spLocks noGrp="1"/>
          </p:cNvSpPr>
          <p:nvPr>
            <p:ph type="body" sz="quarter" idx="108" hasCustomPrompt="1"/>
          </p:nvPr>
        </p:nvSpPr>
        <p:spPr>
          <a:xfrm>
            <a:off x="914400" y="7155577"/>
            <a:ext cx="2743200" cy="128016"/>
          </a:xfrm>
        </p:spPr>
        <p:txBody>
          <a:bodyPr lIns="0" tIns="0" rIns="0" bIns="0" rtlCol="0">
            <a:noAutofit/>
          </a:bodyPr>
          <a:lstStyle>
            <a:lvl1pPr marL="0" indent="0" algn="l" rtl="0">
              <a:lnSpc>
                <a:spcPct val="80000"/>
              </a:lnSpc>
              <a:spcBef>
                <a:spcPts val="0"/>
              </a:spcBef>
              <a:buNone/>
              <a:defRPr sz="900">
                <a:solidFill>
                  <a:schemeClr val="accent5"/>
                </a:solidFill>
              </a:defRPr>
            </a:lvl1pPr>
            <a:lvl2pPr marL="0" indent="0" algn="l" rtl="0">
              <a:spcBef>
                <a:spcPts val="0"/>
              </a:spcBef>
              <a:buNone/>
              <a:defRPr sz="700">
                <a:solidFill>
                  <a:schemeClr val="tx1">
                    <a:lumMod val="65000"/>
                    <a:lumOff val="35000"/>
                  </a:schemeClr>
                </a:solidFill>
              </a:defRPr>
            </a:lvl2pPr>
            <a:lvl3pPr marL="0" indent="0" algn="l" rtl="0">
              <a:spcBef>
                <a:spcPts val="0"/>
              </a:spcBef>
              <a:buNone/>
              <a:defRPr sz="700">
                <a:solidFill>
                  <a:schemeClr val="tx1">
                    <a:lumMod val="65000"/>
                    <a:lumOff val="35000"/>
                  </a:schemeClr>
                </a:solidFill>
              </a:defRPr>
            </a:lvl3pPr>
            <a:lvl4pPr marL="0" indent="0" algn="l" rtl="0">
              <a:spcBef>
                <a:spcPts val="0"/>
              </a:spcBef>
              <a:buNone/>
              <a:defRPr sz="700">
                <a:solidFill>
                  <a:schemeClr val="tx1">
                    <a:lumMod val="65000"/>
                    <a:lumOff val="35000"/>
                  </a:schemeClr>
                </a:solidFill>
              </a:defRPr>
            </a:lvl4pPr>
            <a:lvl5pPr marL="0" indent="0" algn="l" rtl="0">
              <a:spcBef>
                <a:spcPts val="0"/>
              </a:spcBef>
              <a:buNone/>
              <a:defRPr sz="700">
                <a:solidFill>
                  <a:schemeClr val="tx1">
                    <a:lumMod val="65000"/>
                    <a:lumOff val="35000"/>
                  </a:schemeClr>
                </a:solidFill>
              </a:defRPr>
            </a:lvl5pPr>
          </a:lstStyle>
          <a:p>
            <a:pPr lvl="0" rtl="0"/>
            <a:r>
              <a:rPr lang="de-DE" dirty="0" smtClean="0"/>
              <a:t>[Straße Hausnummer, PLZ Ort]</a:t>
            </a:r>
            <a:endParaRPr lang="de-DE" dirty="0"/>
          </a:p>
        </p:txBody>
      </p:sp>
      <p:sp>
        <p:nvSpPr>
          <p:cNvPr id="193" name="Textplatzhalter 23"/>
          <p:cNvSpPr>
            <a:spLocks noGrp="1"/>
          </p:cNvSpPr>
          <p:nvPr>
            <p:ph type="body" sz="quarter" idx="109" hasCustomPrompt="1"/>
          </p:nvPr>
        </p:nvSpPr>
        <p:spPr>
          <a:xfrm>
            <a:off x="914398" y="7400448"/>
            <a:ext cx="228602" cy="128016"/>
          </a:xfrm>
        </p:spPr>
        <p:txBody>
          <a:bodyPr lIns="0" tIns="0" rIns="0" bIns="0" rtlCol="0" anchor="ctr">
            <a:noAutofit/>
          </a:bodyPr>
          <a:lstStyle>
            <a:lvl1pPr marL="0" indent="0" algn="l" rtl="0">
              <a:lnSpc>
                <a:spcPct val="80000"/>
              </a:lnSpc>
              <a:spcBef>
                <a:spcPts val="0"/>
              </a:spcBef>
              <a:buNone/>
              <a:defRPr sz="600">
                <a:solidFill>
                  <a:schemeClr val="accent4"/>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TEL. |</a:t>
            </a:r>
            <a:endParaRPr lang="de-DE" dirty="0"/>
          </a:p>
        </p:txBody>
      </p:sp>
      <p:sp>
        <p:nvSpPr>
          <p:cNvPr id="194" name="Textplatzhalter 23"/>
          <p:cNvSpPr>
            <a:spLocks noGrp="1"/>
          </p:cNvSpPr>
          <p:nvPr>
            <p:ph type="body" sz="quarter" idx="110" hasCustomPrompt="1"/>
          </p:nvPr>
        </p:nvSpPr>
        <p:spPr>
          <a:xfrm>
            <a:off x="1154540" y="7388908"/>
            <a:ext cx="828000" cy="128016"/>
          </a:xfrm>
        </p:spPr>
        <p:txBody>
          <a:bodyPr lIns="0" tIns="0" rIns="0" bIns="0" rtlCol="0" anchor="ctr">
            <a:noAutofit/>
          </a:bodyPr>
          <a:lstStyle>
            <a:lvl1pPr marL="0" indent="0" algn="l" rtl="0">
              <a:lnSpc>
                <a:spcPct val="80000"/>
              </a:lnSpc>
              <a:spcBef>
                <a:spcPts val="0"/>
              </a:spcBef>
              <a:buNone/>
              <a:defRPr sz="700">
                <a:solidFill>
                  <a:schemeClr val="accent5"/>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[Telefonnummer]</a:t>
            </a:r>
            <a:endParaRPr lang="de-DE" dirty="0"/>
          </a:p>
        </p:txBody>
      </p:sp>
      <p:sp>
        <p:nvSpPr>
          <p:cNvPr id="195" name="Textplatzhalter 23"/>
          <p:cNvSpPr>
            <a:spLocks noGrp="1"/>
          </p:cNvSpPr>
          <p:nvPr>
            <p:ph type="body" sz="quarter" idx="111" hasCustomPrompt="1"/>
          </p:nvPr>
        </p:nvSpPr>
        <p:spPr>
          <a:xfrm>
            <a:off x="1989855" y="7400448"/>
            <a:ext cx="310327" cy="128016"/>
          </a:xfrm>
        </p:spPr>
        <p:txBody>
          <a:bodyPr lIns="0" tIns="0" rIns="0" bIns="0" rtlCol="0" anchor="ctr">
            <a:noAutofit/>
          </a:bodyPr>
          <a:lstStyle>
            <a:lvl1pPr marL="0" indent="0" algn="l" rtl="0">
              <a:lnSpc>
                <a:spcPct val="80000"/>
              </a:lnSpc>
              <a:spcBef>
                <a:spcPts val="0"/>
              </a:spcBef>
              <a:buNone/>
              <a:defRPr sz="600">
                <a:solidFill>
                  <a:schemeClr val="accent4"/>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E-MAIL |</a:t>
            </a:r>
            <a:endParaRPr lang="de-DE" dirty="0"/>
          </a:p>
        </p:txBody>
      </p:sp>
      <p:sp>
        <p:nvSpPr>
          <p:cNvPr id="196" name="Textplatzhalter 23"/>
          <p:cNvSpPr>
            <a:spLocks noGrp="1"/>
          </p:cNvSpPr>
          <p:nvPr>
            <p:ph type="body" sz="quarter" idx="112" hasCustomPrompt="1"/>
          </p:nvPr>
        </p:nvSpPr>
        <p:spPr>
          <a:xfrm>
            <a:off x="2314850" y="7388908"/>
            <a:ext cx="1332000" cy="128016"/>
          </a:xfrm>
        </p:spPr>
        <p:txBody>
          <a:bodyPr lIns="0" tIns="0" rIns="0" bIns="0" rtlCol="0" anchor="ctr">
            <a:noAutofit/>
          </a:bodyPr>
          <a:lstStyle>
            <a:lvl1pPr marL="0" indent="0" algn="l" rtl="0">
              <a:lnSpc>
                <a:spcPct val="80000"/>
              </a:lnSpc>
              <a:spcBef>
                <a:spcPts val="0"/>
              </a:spcBef>
              <a:buNone/>
              <a:defRPr sz="700">
                <a:solidFill>
                  <a:schemeClr val="accent5"/>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[E-Mail]</a:t>
            </a:r>
            <a:endParaRPr lang="de-DE" dirty="0"/>
          </a:p>
        </p:txBody>
      </p:sp>
      <p:sp>
        <p:nvSpPr>
          <p:cNvPr id="197" name="Textplatzhalter 27"/>
          <p:cNvSpPr>
            <a:spLocks noGrp="1"/>
          </p:cNvSpPr>
          <p:nvPr>
            <p:ph type="body" sz="quarter" idx="113" hasCustomPrompt="1"/>
          </p:nvPr>
        </p:nvSpPr>
        <p:spPr>
          <a:xfrm>
            <a:off x="914400" y="7526732"/>
            <a:ext cx="432000" cy="128016"/>
          </a:xfrm>
        </p:spPr>
        <p:txBody>
          <a:bodyPr lIns="0" tIns="0" rIns="0" bIns="0" rtlCol="0" anchor="ctr">
            <a:noAutofit/>
          </a:bodyPr>
          <a:lstStyle>
            <a:lvl1pPr marL="0" indent="0" algn="l" rtl="0">
              <a:lnSpc>
                <a:spcPct val="80000"/>
              </a:lnSpc>
              <a:spcBef>
                <a:spcPts val="0"/>
              </a:spcBef>
              <a:buFontTx/>
              <a:buNone/>
              <a:defRPr sz="600" baseline="0">
                <a:solidFill>
                  <a:schemeClr val="accent4"/>
                </a:solidFill>
              </a:defRPr>
            </a:lvl1pPr>
            <a:lvl2pPr marL="0" indent="0" algn="l" rtl="0">
              <a:spcBef>
                <a:spcPts val="0"/>
              </a:spcBef>
              <a:buFontTx/>
              <a:buNone/>
              <a:defRPr sz="700">
                <a:solidFill>
                  <a:schemeClr val="accent1"/>
                </a:solidFill>
              </a:defRPr>
            </a:lvl2pPr>
            <a:lvl3pPr marL="0" indent="0" algn="l" rtl="0">
              <a:spcBef>
                <a:spcPts val="0"/>
              </a:spcBef>
              <a:buFontTx/>
              <a:buNone/>
              <a:defRPr sz="700">
                <a:solidFill>
                  <a:schemeClr val="accent1"/>
                </a:solidFill>
              </a:defRPr>
            </a:lvl3pPr>
            <a:lvl4pPr marL="0" indent="0" algn="l" rtl="0">
              <a:spcBef>
                <a:spcPts val="0"/>
              </a:spcBef>
              <a:buFontTx/>
              <a:buNone/>
              <a:defRPr sz="700">
                <a:solidFill>
                  <a:schemeClr val="accent1"/>
                </a:solidFill>
              </a:defRPr>
            </a:lvl4pPr>
            <a:lvl5pPr marL="0" indent="0" algn="l" rtl="0">
              <a:spcBef>
                <a:spcPts val="0"/>
              </a:spcBef>
              <a:buFontTx/>
              <a:buNone/>
              <a:defRPr sz="700">
                <a:solidFill>
                  <a:schemeClr val="accent1"/>
                </a:solidFill>
              </a:defRPr>
            </a:lvl5pPr>
          </a:lstStyle>
          <a:p>
            <a:pPr lvl="0" rtl="0"/>
            <a:r>
              <a:rPr lang="de-DE" dirty="0" smtClean="0"/>
              <a:t>INTERNET |</a:t>
            </a:r>
            <a:endParaRPr lang="de-DE" dirty="0"/>
          </a:p>
        </p:txBody>
      </p:sp>
      <p:sp>
        <p:nvSpPr>
          <p:cNvPr id="198" name="Textplatzhalter 27"/>
          <p:cNvSpPr>
            <a:spLocks noGrp="1"/>
          </p:cNvSpPr>
          <p:nvPr>
            <p:ph type="body" sz="quarter" idx="114" hasCustomPrompt="1"/>
          </p:nvPr>
        </p:nvSpPr>
        <p:spPr>
          <a:xfrm>
            <a:off x="1371600" y="7520962"/>
            <a:ext cx="2286000" cy="128016"/>
          </a:xfrm>
        </p:spPr>
        <p:txBody>
          <a:bodyPr lIns="0" tIns="0" rIns="0" bIns="0" rtlCol="0" anchor="ctr">
            <a:noAutofit/>
          </a:bodyPr>
          <a:lstStyle>
            <a:lvl1pPr marL="0" indent="0" algn="l" rtl="0">
              <a:lnSpc>
                <a:spcPct val="80000"/>
              </a:lnSpc>
              <a:spcBef>
                <a:spcPts val="0"/>
              </a:spcBef>
              <a:buFontTx/>
              <a:buNone/>
              <a:defRPr sz="700" baseline="0">
                <a:solidFill>
                  <a:schemeClr val="accent5"/>
                </a:solidFill>
              </a:defRPr>
            </a:lvl1pPr>
            <a:lvl2pPr marL="0" indent="0" algn="l" rtl="0">
              <a:spcBef>
                <a:spcPts val="0"/>
              </a:spcBef>
              <a:buFontTx/>
              <a:buNone/>
              <a:defRPr sz="700">
                <a:solidFill>
                  <a:schemeClr val="accent1"/>
                </a:solidFill>
              </a:defRPr>
            </a:lvl2pPr>
            <a:lvl3pPr marL="0" indent="0" algn="l" rtl="0">
              <a:spcBef>
                <a:spcPts val="0"/>
              </a:spcBef>
              <a:buFontTx/>
              <a:buNone/>
              <a:defRPr sz="700">
                <a:solidFill>
                  <a:schemeClr val="accent1"/>
                </a:solidFill>
              </a:defRPr>
            </a:lvl3pPr>
            <a:lvl4pPr marL="0" indent="0" algn="l" rtl="0">
              <a:spcBef>
                <a:spcPts val="0"/>
              </a:spcBef>
              <a:buFontTx/>
              <a:buNone/>
              <a:defRPr sz="700">
                <a:solidFill>
                  <a:schemeClr val="accent1"/>
                </a:solidFill>
              </a:defRPr>
            </a:lvl4pPr>
            <a:lvl5pPr marL="0" indent="0" algn="l" rtl="0">
              <a:spcBef>
                <a:spcPts val="0"/>
              </a:spcBef>
              <a:buFontTx/>
              <a:buNone/>
              <a:defRPr sz="700">
                <a:solidFill>
                  <a:schemeClr val="accent1"/>
                </a:solidFill>
              </a:defRPr>
            </a:lvl5pPr>
          </a:lstStyle>
          <a:p>
            <a:pPr lvl="0" rtl="0"/>
            <a:r>
              <a:rPr lang="de-DE" dirty="0" smtClean="0"/>
              <a:t>[Internetadresse]</a:t>
            </a:r>
            <a:endParaRPr lang="de-DE" dirty="0"/>
          </a:p>
        </p:txBody>
      </p:sp>
      <p:sp>
        <p:nvSpPr>
          <p:cNvPr id="199" name="Textplatzhalter 19"/>
          <p:cNvSpPr>
            <a:spLocks noGrp="1"/>
          </p:cNvSpPr>
          <p:nvPr>
            <p:ph type="body" sz="quarter" idx="115" hasCustomPrompt="1"/>
          </p:nvPr>
        </p:nvSpPr>
        <p:spPr>
          <a:xfrm>
            <a:off x="914400" y="7965649"/>
            <a:ext cx="1905000" cy="152400"/>
          </a:xfrm>
        </p:spPr>
        <p:txBody>
          <a:bodyPr lIns="0" tIns="0" rIns="0" bIns="0" rtlCol="0" anchor="ctr">
            <a:noAutofit/>
          </a:bodyPr>
          <a:lstStyle>
            <a:lvl1pPr marL="0" indent="0" algn="l" rtl="0">
              <a:lnSpc>
                <a:spcPct val="80000"/>
              </a:lnSpc>
              <a:spcBef>
                <a:spcPts val="0"/>
              </a:spcBef>
              <a:buNone/>
              <a:defRPr sz="1200" b="0">
                <a:solidFill>
                  <a:schemeClr val="accent4"/>
                </a:solidFill>
              </a:defRPr>
            </a:lvl1pPr>
            <a:lvl2pPr marL="0" indent="0" algn="l" rtl="0">
              <a:spcBef>
                <a:spcPts val="0"/>
              </a:spcBef>
              <a:buNone/>
              <a:defRPr sz="900"/>
            </a:lvl2pPr>
            <a:lvl3pPr marL="0" indent="0" algn="l" rtl="0">
              <a:spcBef>
                <a:spcPts val="0"/>
              </a:spcBef>
              <a:buNone/>
              <a:defRPr sz="900"/>
            </a:lvl3pPr>
            <a:lvl4pPr marL="0" indent="0" algn="l" rtl="0">
              <a:spcBef>
                <a:spcPts val="0"/>
              </a:spcBef>
              <a:buNone/>
              <a:defRPr sz="900"/>
            </a:lvl4pPr>
            <a:lvl5pPr marL="0" indent="0" algn="l" rtl="0">
              <a:spcBef>
                <a:spcPts val="0"/>
              </a:spcBef>
              <a:buNone/>
              <a:defRPr sz="900"/>
            </a:lvl5pPr>
          </a:lstStyle>
          <a:p>
            <a:pPr lvl="0" rtl="0"/>
            <a:r>
              <a:rPr lang="de-DE" dirty="0" smtClean="0"/>
              <a:t>[Name]</a:t>
            </a:r>
            <a:endParaRPr lang="de-DE" dirty="0"/>
          </a:p>
        </p:txBody>
      </p:sp>
      <p:sp>
        <p:nvSpPr>
          <p:cNvPr id="200" name="Textplatzhalter 21"/>
          <p:cNvSpPr>
            <a:spLocks noGrp="1"/>
          </p:cNvSpPr>
          <p:nvPr>
            <p:ph type="body" sz="quarter" idx="116" hasCustomPrompt="1"/>
          </p:nvPr>
        </p:nvSpPr>
        <p:spPr>
          <a:xfrm>
            <a:off x="914400" y="8136477"/>
            <a:ext cx="1901536" cy="128016"/>
          </a:xfrm>
        </p:spPr>
        <p:txBody>
          <a:bodyPr lIns="0" tIns="0" rIns="0" bIns="0" rtlCol="0" anchor="ctr">
            <a:noAutofit/>
          </a:bodyPr>
          <a:lstStyle>
            <a:lvl1pPr marL="0" indent="0" algn="l" rtl="0">
              <a:lnSpc>
                <a:spcPct val="80000"/>
              </a:lnSpc>
              <a:spcBef>
                <a:spcPts val="0"/>
              </a:spcBef>
              <a:buNone/>
              <a:defRPr sz="900" b="0">
                <a:solidFill>
                  <a:schemeClr val="accent5"/>
                </a:solidFill>
              </a:defRPr>
            </a:lvl1pPr>
            <a:lvl2pPr marL="0" indent="0" algn="l" rtl="0">
              <a:spcBef>
                <a:spcPts val="0"/>
              </a:spcBef>
              <a:buNone/>
              <a:defRPr sz="700" b="1">
                <a:solidFill>
                  <a:schemeClr val="tx1">
                    <a:lumMod val="65000"/>
                    <a:lumOff val="35000"/>
                  </a:schemeClr>
                </a:solidFill>
              </a:defRPr>
            </a:lvl2pPr>
            <a:lvl3pPr marL="0" indent="0" algn="l" rtl="0">
              <a:spcBef>
                <a:spcPts val="0"/>
              </a:spcBef>
              <a:buNone/>
              <a:defRPr sz="700" b="1">
                <a:solidFill>
                  <a:schemeClr val="tx1">
                    <a:lumMod val="65000"/>
                    <a:lumOff val="35000"/>
                  </a:schemeClr>
                </a:solidFill>
              </a:defRPr>
            </a:lvl3pPr>
            <a:lvl4pPr marL="0" indent="0" algn="l" rtl="0">
              <a:spcBef>
                <a:spcPts val="0"/>
              </a:spcBef>
              <a:buNone/>
              <a:defRPr sz="700" b="1">
                <a:solidFill>
                  <a:schemeClr val="tx1">
                    <a:lumMod val="65000"/>
                    <a:lumOff val="35000"/>
                  </a:schemeClr>
                </a:solidFill>
              </a:defRPr>
            </a:lvl4pPr>
            <a:lvl5pPr marL="0" indent="0" algn="l" rtl="0">
              <a:spcBef>
                <a:spcPts val="0"/>
              </a:spcBef>
              <a:buNone/>
              <a:defRPr sz="700" b="1">
                <a:solidFill>
                  <a:schemeClr val="tx1">
                    <a:lumMod val="65000"/>
                    <a:lumOff val="35000"/>
                  </a:schemeClr>
                </a:solidFill>
              </a:defRPr>
            </a:lvl5pPr>
          </a:lstStyle>
          <a:p>
            <a:pPr lvl="0" rtl="0"/>
            <a:r>
              <a:rPr lang="de-DE" dirty="0" smtClean="0"/>
              <a:t>[Titel]</a:t>
            </a:r>
            <a:endParaRPr lang="de-DE" dirty="0"/>
          </a:p>
        </p:txBody>
      </p:sp>
      <p:sp>
        <p:nvSpPr>
          <p:cNvPr id="201" name="Textplatzhalter 31"/>
          <p:cNvSpPr>
            <a:spLocks noGrp="1"/>
          </p:cNvSpPr>
          <p:nvPr>
            <p:ph type="body" sz="quarter" idx="117" hasCustomPrompt="1"/>
          </p:nvPr>
        </p:nvSpPr>
        <p:spPr>
          <a:xfrm>
            <a:off x="914400" y="8837827"/>
            <a:ext cx="2743200" cy="128016"/>
          </a:xfrm>
        </p:spPr>
        <p:txBody>
          <a:bodyPr lIns="0" tIns="0" rIns="0" bIns="0" rtlCol="0">
            <a:noAutofit/>
          </a:bodyPr>
          <a:lstStyle>
            <a:lvl1pPr marL="0" indent="0" algn="l" rtl="0">
              <a:lnSpc>
                <a:spcPct val="80000"/>
              </a:lnSpc>
              <a:spcBef>
                <a:spcPts val="0"/>
              </a:spcBef>
              <a:buNone/>
              <a:defRPr sz="900" b="1" baseline="0">
                <a:solidFill>
                  <a:schemeClr val="accent5"/>
                </a:solidFill>
              </a:defRPr>
            </a:lvl1pPr>
            <a:lvl2pPr marL="0" indent="0" algn="l" rtl="0">
              <a:spcBef>
                <a:spcPts val="0"/>
              </a:spcBef>
              <a:buNone/>
              <a:defRPr sz="700">
                <a:solidFill>
                  <a:schemeClr val="tx1">
                    <a:lumMod val="65000"/>
                    <a:lumOff val="35000"/>
                  </a:schemeClr>
                </a:solidFill>
              </a:defRPr>
            </a:lvl2pPr>
            <a:lvl3pPr marL="0" indent="0" algn="l" rtl="0">
              <a:spcBef>
                <a:spcPts val="0"/>
              </a:spcBef>
              <a:buNone/>
              <a:defRPr sz="700">
                <a:solidFill>
                  <a:schemeClr val="tx1">
                    <a:lumMod val="65000"/>
                    <a:lumOff val="35000"/>
                  </a:schemeClr>
                </a:solidFill>
              </a:defRPr>
            </a:lvl3pPr>
            <a:lvl4pPr marL="0" indent="0" algn="l" rtl="0">
              <a:spcBef>
                <a:spcPts val="0"/>
              </a:spcBef>
              <a:buNone/>
              <a:defRPr sz="700">
                <a:solidFill>
                  <a:schemeClr val="tx1">
                    <a:lumMod val="65000"/>
                    <a:lumOff val="35000"/>
                  </a:schemeClr>
                </a:solidFill>
              </a:defRPr>
            </a:lvl4pPr>
            <a:lvl5pPr marL="0" indent="0" algn="l" rtl="0">
              <a:spcBef>
                <a:spcPts val="0"/>
              </a:spcBef>
              <a:buNone/>
              <a:defRPr sz="700">
                <a:solidFill>
                  <a:schemeClr val="tx1">
                    <a:lumMod val="65000"/>
                    <a:lumOff val="35000"/>
                  </a:schemeClr>
                </a:solidFill>
              </a:defRPr>
            </a:lvl5pPr>
          </a:lstStyle>
          <a:p>
            <a:pPr lvl="0" rtl="0"/>
            <a:r>
              <a:rPr lang="de-DE" dirty="0" smtClean="0"/>
              <a:t>[Firma]</a:t>
            </a:r>
            <a:endParaRPr lang="de-DE" dirty="0"/>
          </a:p>
        </p:txBody>
      </p:sp>
      <p:sp>
        <p:nvSpPr>
          <p:cNvPr id="202" name="Textplatzhalter 31"/>
          <p:cNvSpPr>
            <a:spLocks noGrp="1"/>
          </p:cNvSpPr>
          <p:nvPr>
            <p:ph type="body" sz="quarter" idx="118" hasCustomPrompt="1"/>
          </p:nvPr>
        </p:nvSpPr>
        <p:spPr>
          <a:xfrm>
            <a:off x="914400" y="8979877"/>
            <a:ext cx="2743200" cy="128016"/>
          </a:xfrm>
        </p:spPr>
        <p:txBody>
          <a:bodyPr lIns="0" tIns="0" rIns="0" bIns="0" rtlCol="0">
            <a:noAutofit/>
          </a:bodyPr>
          <a:lstStyle>
            <a:lvl1pPr marL="0" indent="0" algn="l" rtl="0">
              <a:lnSpc>
                <a:spcPct val="80000"/>
              </a:lnSpc>
              <a:spcBef>
                <a:spcPts val="0"/>
              </a:spcBef>
              <a:buNone/>
              <a:defRPr sz="900" baseline="0">
                <a:solidFill>
                  <a:schemeClr val="accent5"/>
                </a:solidFill>
              </a:defRPr>
            </a:lvl1pPr>
            <a:lvl2pPr marL="0" indent="0" algn="l" rtl="0">
              <a:spcBef>
                <a:spcPts val="0"/>
              </a:spcBef>
              <a:buNone/>
              <a:defRPr sz="700">
                <a:solidFill>
                  <a:schemeClr val="tx1">
                    <a:lumMod val="65000"/>
                    <a:lumOff val="35000"/>
                  </a:schemeClr>
                </a:solidFill>
              </a:defRPr>
            </a:lvl2pPr>
            <a:lvl3pPr marL="0" indent="0" algn="l" rtl="0">
              <a:spcBef>
                <a:spcPts val="0"/>
              </a:spcBef>
              <a:buNone/>
              <a:defRPr sz="700">
                <a:solidFill>
                  <a:schemeClr val="tx1">
                    <a:lumMod val="65000"/>
                    <a:lumOff val="35000"/>
                  </a:schemeClr>
                </a:solidFill>
              </a:defRPr>
            </a:lvl3pPr>
            <a:lvl4pPr marL="0" indent="0" algn="l" rtl="0">
              <a:spcBef>
                <a:spcPts val="0"/>
              </a:spcBef>
              <a:buNone/>
              <a:defRPr sz="700">
                <a:solidFill>
                  <a:schemeClr val="tx1">
                    <a:lumMod val="65000"/>
                    <a:lumOff val="35000"/>
                  </a:schemeClr>
                </a:solidFill>
              </a:defRPr>
            </a:lvl4pPr>
            <a:lvl5pPr marL="0" indent="0" algn="l" rtl="0">
              <a:spcBef>
                <a:spcPts val="0"/>
              </a:spcBef>
              <a:buNone/>
              <a:defRPr sz="700">
                <a:solidFill>
                  <a:schemeClr val="tx1">
                    <a:lumMod val="65000"/>
                    <a:lumOff val="35000"/>
                  </a:schemeClr>
                </a:solidFill>
              </a:defRPr>
            </a:lvl5pPr>
          </a:lstStyle>
          <a:p>
            <a:pPr lvl="0" rtl="0"/>
            <a:r>
              <a:rPr lang="de-DE" dirty="0" smtClean="0"/>
              <a:t>[Straße Hausnummer, PLZ Ort]</a:t>
            </a:r>
            <a:endParaRPr lang="de-DE" dirty="0"/>
          </a:p>
        </p:txBody>
      </p:sp>
      <p:sp>
        <p:nvSpPr>
          <p:cNvPr id="203" name="Textplatzhalter 23"/>
          <p:cNvSpPr>
            <a:spLocks noGrp="1"/>
          </p:cNvSpPr>
          <p:nvPr>
            <p:ph type="body" sz="quarter" idx="119" hasCustomPrompt="1"/>
          </p:nvPr>
        </p:nvSpPr>
        <p:spPr>
          <a:xfrm>
            <a:off x="914398" y="9224748"/>
            <a:ext cx="228602" cy="128016"/>
          </a:xfrm>
        </p:spPr>
        <p:txBody>
          <a:bodyPr lIns="0" tIns="0" rIns="0" bIns="0" rtlCol="0" anchor="ctr">
            <a:noAutofit/>
          </a:bodyPr>
          <a:lstStyle>
            <a:lvl1pPr marL="0" indent="0" algn="l" rtl="0">
              <a:lnSpc>
                <a:spcPct val="80000"/>
              </a:lnSpc>
              <a:spcBef>
                <a:spcPts val="0"/>
              </a:spcBef>
              <a:buNone/>
              <a:defRPr sz="600">
                <a:solidFill>
                  <a:schemeClr val="accent4"/>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TEL. |</a:t>
            </a:r>
            <a:endParaRPr lang="de-DE" dirty="0"/>
          </a:p>
        </p:txBody>
      </p:sp>
      <p:sp>
        <p:nvSpPr>
          <p:cNvPr id="204" name="Textplatzhalter 23"/>
          <p:cNvSpPr>
            <a:spLocks noGrp="1"/>
          </p:cNvSpPr>
          <p:nvPr>
            <p:ph type="body" sz="quarter" idx="120" hasCustomPrompt="1"/>
          </p:nvPr>
        </p:nvSpPr>
        <p:spPr>
          <a:xfrm>
            <a:off x="1154540" y="9213208"/>
            <a:ext cx="762000" cy="128016"/>
          </a:xfrm>
        </p:spPr>
        <p:txBody>
          <a:bodyPr lIns="0" tIns="0" rIns="0" bIns="0" rtlCol="0" anchor="ctr">
            <a:noAutofit/>
          </a:bodyPr>
          <a:lstStyle>
            <a:lvl1pPr marL="0" indent="0" algn="l" rtl="0">
              <a:lnSpc>
                <a:spcPct val="80000"/>
              </a:lnSpc>
              <a:spcBef>
                <a:spcPts val="0"/>
              </a:spcBef>
              <a:buNone/>
              <a:defRPr sz="700">
                <a:solidFill>
                  <a:schemeClr val="accent5"/>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[Telefonnummer]</a:t>
            </a:r>
            <a:endParaRPr lang="de-DE" dirty="0"/>
          </a:p>
        </p:txBody>
      </p:sp>
      <p:sp>
        <p:nvSpPr>
          <p:cNvPr id="205" name="Textplatzhalter 23"/>
          <p:cNvSpPr>
            <a:spLocks noGrp="1"/>
          </p:cNvSpPr>
          <p:nvPr>
            <p:ph type="body" sz="quarter" idx="121" hasCustomPrompt="1"/>
          </p:nvPr>
        </p:nvSpPr>
        <p:spPr>
          <a:xfrm>
            <a:off x="1913655" y="9224748"/>
            <a:ext cx="310327" cy="128016"/>
          </a:xfrm>
        </p:spPr>
        <p:txBody>
          <a:bodyPr lIns="0" tIns="0" rIns="0" bIns="0" rtlCol="0" anchor="ctr">
            <a:noAutofit/>
          </a:bodyPr>
          <a:lstStyle>
            <a:lvl1pPr marL="0" indent="0" algn="l" rtl="0">
              <a:lnSpc>
                <a:spcPct val="80000"/>
              </a:lnSpc>
              <a:spcBef>
                <a:spcPts val="0"/>
              </a:spcBef>
              <a:buNone/>
              <a:defRPr sz="600">
                <a:solidFill>
                  <a:schemeClr val="accent4"/>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E-MAIL |</a:t>
            </a:r>
            <a:endParaRPr lang="de-DE" dirty="0"/>
          </a:p>
        </p:txBody>
      </p:sp>
      <p:sp>
        <p:nvSpPr>
          <p:cNvPr id="206" name="Textplatzhalter 23"/>
          <p:cNvSpPr>
            <a:spLocks noGrp="1"/>
          </p:cNvSpPr>
          <p:nvPr>
            <p:ph type="body" sz="quarter" idx="122" hasCustomPrompt="1"/>
          </p:nvPr>
        </p:nvSpPr>
        <p:spPr>
          <a:xfrm>
            <a:off x="2238650" y="9213208"/>
            <a:ext cx="1418950" cy="128016"/>
          </a:xfrm>
        </p:spPr>
        <p:txBody>
          <a:bodyPr lIns="0" tIns="0" rIns="0" bIns="0" rtlCol="0" anchor="ctr">
            <a:noAutofit/>
          </a:bodyPr>
          <a:lstStyle>
            <a:lvl1pPr marL="0" indent="0" algn="l" rtl="0">
              <a:lnSpc>
                <a:spcPct val="80000"/>
              </a:lnSpc>
              <a:spcBef>
                <a:spcPts val="0"/>
              </a:spcBef>
              <a:buNone/>
              <a:defRPr sz="700">
                <a:solidFill>
                  <a:schemeClr val="accent5"/>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[E-Mail]</a:t>
            </a:r>
            <a:endParaRPr lang="de-DE" dirty="0"/>
          </a:p>
        </p:txBody>
      </p:sp>
      <p:sp>
        <p:nvSpPr>
          <p:cNvPr id="207" name="Textplatzhalter 27"/>
          <p:cNvSpPr>
            <a:spLocks noGrp="1"/>
          </p:cNvSpPr>
          <p:nvPr>
            <p:ph type="body" sz="quarter" idx="123" hasCustomPrompt="1"/>
          </p:nvPr>
        </p:nvSpPr>
        <p:spPr>
          <a:xfrm>
            <a:off x="914400" y="9351032"/>
            <a:ext cx="432000" cy="128016"/>
          </a:xfrm>
        </p:spPr>
        <p:txBody>
          <a:bodyPr lIns="0" tIns="0" rIns="0" bIns="0" rtlCol="0" anchor="ctr">
            <a:noAutofit/>
          </a:bodyPr>
          <a:lstStyle>
            <a:lvl1pPr marL="0" indent="0" algn="l" rtl="0">
              <a:lnSpc>
                <a:spcPct val="80000"/>
              </a:lnSpc>
              <a:spcBef>
                <a:spcPts val="0"/>
              </a:spcBef>
              <a:buFontTx/>
              <a:buNone/>
              <a:defRPr sz="600" baseline="0">
                <a:solidFill>
                  <a:schemeClr val="accent4"/>
                </a:solidFill>
              </a:defRPr>
            </a:lvl1pPr>
            <a:lvl2pPr marL="0" indent="0" algn="l" rtl="0">
              <a:spcBef>
                <a:spcPts val="0"/>
              </a:spcBef>
              <a:buFontTx/>
              <a:buNone/>
              <a:defRPr sz="700">
                <a:solidFill>
                  <a:schemeClr val="accent1"/>
                </a:solidFill>
              </a:defRPr>
            </a:lvl2pPr>
            <a:lvl3pPr marL="0" indent="0" algn="l" rtl="0">
              <a:spcBef>
                <a:spcPts val="0"/>
              </a:spcBef>
              <a:buFontTx/>
              <a:buNone/>
              <a:defRPr sz="700">
                <a:solidFill>
                  <a:schemeClr val="accent1"/>
                </a:solidFill>
              </a:defRPr>
            </a:lvl3pPr>
            <a:lvl4pPr marL="0" indent="0" algn="l" rtl="0">
              <a:spcBef>
                <a:spcPts val="0"/>
              </a:spcBef>
              <a:buFontTx/>
              <a:buNone/>
              <a:defRPr sz="700">
                <a:solidFill>
                  <a:schemeClr val="accent1"/>
                </a:solidFill>
              </a:defRPr>
            </a:lvl4pPr>
            <a:lvl5pPr marL="0" indent="0" algn="l" rtl="0">
              <a:spcBef>
                <a:spcPts val="0"/>
              </a:spcBef>
              <a:buFontTx/>
              <a:buNone/>
              <a:defRPr sz="700">
                <a:solidFill>
                  <a:schemeClr val="accent1"/>
                </a:solidFill>
              </a:defRPr>
            </a:lvl5pPr>
          </a:lstStyle>
          <a:p>
            <a:pPr lvl="0" rtl="0"/>
            <a:r>
              <a:rPr lang="de-DE" dirty="0" smtClean="0"/>
              <a:t>INTERNET |</a:t>
            </a:r>
            <a:endParaRPr lang="de-DE" dirty="0"/>
          </a:p>
        </p:txBody>
      </p:sp>
      <p:sp>
        <p:nvSpPr>
          <p:cNvPr id="208" name="Textplatzhalter 27"/>
          <p:cNvSpPr>
            <a:spLocks noGrp="1"/>
          </p:cNvSpPr>
          <p:nvPr>
            <p:ph type="body" sz="quarter" idx="124" hasCustomPrompt="1"/>
          </p:nvPr>
        </p:nvSpPr>
        <p:spPr>
          <a:xfrm>
            <a:off x="1371600" y="9345262"/>
            <a:ext cx="2286000" cy="128016"/>
          </a:xfrm>
        </p:spPr>
        <p:txBody>
          <a:bodyPr lIns="0" tIns="0" rIns="0" bIns="0" rtlCol="0" anchor="ctr">
            <a:noAutofit/>
          </a:bodyPr>
          <a:lstStyle>
            <a:lvl1pPr marL="0" indent="0" algn="l" rtl="0">
              <a:lnSpc>
                <a:spcPct val="80000"/>
              </a:lnSpc>
              <a:spcBef>
                <a:spcPts val="0"/>
              </a:spcBef>
              <a:buFontTx/>
              <a:buNone/>
              <a:defRPr sz="700" baseline="0">
                <a:solidFill>
                  <a:schemeClr val="accent5"/>
                </a:solidFill>
              </a:defRPr>
            </a:lvl1pPr>
            <a:lvl2pPr marL="0" indent="0" algn="l" rtl="0">
              <a:spcBef>
                <a:spcPts val="0"/>
              </a:spcBef>
              <a:buFontTx/>
              <a:buNone/>
              <a:defRPr sz="700">
                <a:solidFill>
                  <a:schemeClr val="accent1"/>
                </a:solidFill>
              </a:defRPr>
            </a:lvl2pPr>
            <a:lvl3pPr marL="0" indent="0" algn="l" rtl="0">
              <a:spcBef>
                <a:spcPts val="0"/>
              </a:spcBef>
              <a:buFontTx/>
              <a:buNone/>
              <a:defRPr sz="700">
                <a:solidFill>
                  <a:schemeClr val="accent1"/>
                </a:solidFill>
              </a:defRPr>
            </a:lvl3pPr>
            <a:lvl4pPr marL="0" indent="0" algn="l" rtl="0">
              <a:spcBef>
                <a:spcPts val="0"/>
              </a:spcBef>
              <a:buFontTx/>
              <a:buNone/>
              <a:defRPr sz="700">
                <a:solidFill>
                  <a:schemeClr val="accent1"/>
                </a:solidFill>
              </a:defRPr>
            </a:lvl4pPr>
            <a:lvl5pPr marL="0" indent="0" algn="l" rtl="0">
              <a:spcBef>
                <a:spcPts val="0"/>
              </a:spcBef>
              <a:buFontTx/>
              <a:buNone/>
              <a:defRPr sz="700">
                <a:solidFill>
                  <a:schemeClr val="accent1"/>
                </a:solidFill>
              </a:defRPr>
            </a:lvl5pPr>
          </a:lstStyle>
          <a:p>
            <a:pPr lvl="0" rtl="0"/>
            <a:r>
              <a:rPr lang="de-DE" dirty="0" smtClean="0"/>
              <a:t>[Internetadresse]</a:t>
            </a:r>
            <a:endParaRPr lang="de-DE" dirty="0"/>
          </a:p>
        </p:txBody>
      </p:sp>
      <p:sp>
        <p:nvSpPr>
          <p:cNvPr id="209" name="Textplatzhalter 19"/>
          <p:cNvSpPr>
            <a:spLocks noGrp="1"/>
          </p:cNvSpPr>
          <p:nvPr>
            <p:ph type="body" sz="quarter" idx="125" hasCustomPrompt="1"/>
          </p:nvPr>
        </p:nvSpPr>
        <p:spPr>
          <a:xfrm>
            <a:off x="4114800" y="652231"/>
            <a:ext cx="1905000" cy="152400"/>
          </a:xfrm>
        </p:spPr>
        <p:txBody>
          <a:bodyPr lIns="0" tIns="0" rIns="0" bIns="0" rtlCol="0" anchor="ctr">
            <a:noAutofit/>
          </a:bodyPr>
          <a:lstStyle>
            <a:lvl1pPr marL="0" indent="0" algn="l" rtl="0">
              <a:lnSpc>
                <a:spcPct val="80000"/>
              </a:lnSpc>
              <a:spcBef>
                <a:spcPts val="0"/>
              </a:spcBef>
              <a:buNone/>
              <a:defRPr sz="1200" b="0">
                <a:solidFill>
                  <a:schemeClr val="accent4"/>
                </a:solidFill>
              </a:defRPr>
            </a:lvl1pPr>
            <a:lvl2pPr marL="0" indent="0" algn="l" rtl="0">
              <a:spcBef>
                <a:spcPts val="0"/>
              </a:spcBef>
              <a:buNone/>
              <a:defRPr sz="900"/>
            </a:lvl2pPr>
            <a:lvl3pPr marL="0" indent="0" algn="l" rtl="0">
              <a:spcBef>
                <a:spcPts val="0"/>
              </a:spcBef>
              <a:buNone/>
              <a:defRPr sz="900"/>
            </a:lvl3pPr>
            <a:lvl4pPr marL="0" indent="0" algn="l" rtl="0">
              <a:spcBef>
                <a:spcPts val="0"/>
              </a:spcBef>
              <a:buNone/>
              <a:defRPr sz="900"/>
            </a:lvl4pPr>
            <a:lvl5pPr marL="0" indent="0" algn="l" rtl="0">
              <a:spcBef>
                <a:spcPts val="0"/>
              </a:spcBef>
              <a:buNone/>
              <a:defRPr sz="900"/>
            </a:lvl5pPr>
          </a:lstStyle>
          <a:p>
            <a:pPr lvl="0" rtl="0"/>
            <a:r>
              <a:rPr lang="de-DE" dirty="0" smtClean="0"/>
              <a:t>[Name]</a:t>
            </a:r>
            <a:endParaRPr lang="de-DE" dirty="0"/>
          </a:p>
        </p:txBody>
      </p:sp>
      <p:sp>
        <p:nvSpPr>
          <p:cNvPr id="210" name="Textplatzhalter 21"/>
          <p:cNvSpPr>
            <a:spLocks noGrp="1"/>
          </p:cNvSpPr>
          <p:nvPr>
            <p:ph type="body" sz="quarter" idx="126" hasCustomPrompt="1"/>
          </p:nvPr>
        </p:nvSpPr>
        <p:spPr>
          <a:xfrm>
            <a:off x="4114800" y="823059"/>
            <a:ext cx="1901536" cy="128016"/>
          </a:xfrm>
        </p:spPr>
        <p:txBody>
          <a:bodyPr lIns="0" tIns="0" rIns="0" bIns="0" rtlCol="0" anchor="ctr">
            <a:noAutofit/>
          </a:bodyPr>
          <a:lstStyle>
            <a:lvl1pPr marL="0" indent="0" algn="l" rtl="0">
              <a:lnSpc>
                <a:spcPct val="80000"/>
              </a:lnSpc>
              <a:spcBef>
                <a:spcPts val="0"/>
              </a:spcBef>
              <a:buNone/>
              <a:defRPr sz="900" b="0">
                <a:solidFill>
                  <a:schemeClr val="accent5"/>
                </a:solidFill>
              </a:defRPr>
            </a:lvl1pPr>
            <a:lvl2pPr marL="0" indent="0" algn="l" rtl="0">
              <a:spcBef>
                <a:spcPts val="0"/>
              </a:spcBef>
              <a:buNone/>
              <a:defRPr sz="700" b="1">
                <a:solidFill>
                  <a:schemeClr val="tx1">
                    <a:lumMod val="65000"/>
                    <a:lumOff val="35000"/>
                  </a:schemeClr>
                </a:solidFill>
              </a:defRPr>
            </a:lvl2pPr>
            <a:lvl3pPr marL="0" indent="0" algn="l" rtl="0">
              <a:spcBef>
                <a:spcPts val="0"/>
              </a:spcBef>
              <a:buNone/>
              <a:defRPr sz="700" b="1">
                <a:solidFill>
                  <a:schemeClr val="tx1">
                    <a:lumMod val="65000"/>
                    <a:lumOff val="35000"/>
                  </a:schemeClr>
                </a:solidFill>
              </a:defRPr>
            </a:lvl3pPr>
            <a:lvl4pPr marL="0" indent="0" algn="l" rtl="0">
              <a:spcBef>
                <a:spcPts val="0"/>
              </a:spcBef>
              <a:buNone/>
              <a:defRPr sz="700" b="1">
                <a:solidFill>
                  <a:schemeClr val="tx1">
                    <a:lumMod val="65000"/>
                    <a:lumOff val="35000"/>
                  </a:schemeClr>
                </a:solidFill>
              </a:defRPr>
            </a:lvl4pPr>
            <a:lvl5pPr marL="0" indent="0" algn="l" rtl="0">
              <a:spcBef>
                <a:spcPts val="0"/>
              </a:spcBef>
              <a:buNone/>
              <a:defRPr sz="700" b="1">
                <a:solidFill>
                  <a:schemeClr val="tx1">
                    <a:lumMod val="65000"/>
                    <a:lumOff val="35000"/>
                  </a:schemeClr>
                </a:solidFill>
              </a:defRPr>
            </a:lvl5pPr>
          </a:lstStyle>
          <a:p>
            <a:pPr lvl="0" rtl="0"/>
            <a:r>
              <a:rPr lang="de-DE" dirty="0" smtClean="0"/>
              <a:t>[Titel]</a:t>
            </a:r>
            <a:endParaRPr lang="de-DE" dirty="0"/>
          </a:p>
        </p:txBody>
      </p:sp>
      <p:sp>
        <p:nvSpPr>
          <p:cNvPr id="211" name="Textplatzhalter 31"/>
          <p:cNvSpPr>
            <a:spLocks noGrp="1"/>
          </p:cNvSpPr>
          <p:nvPr>
            <p:ph type="body" sz="quarter" idx="127" hasCustomPrompt="1"/>
          </p:nvPr>
        </p:nvSpPr>
        <p:spPr>
          <a:xfrm>
            <a:off x="4114800" y="1524409"/>
            <a:ext cx="2743200" cy="128016"/>
          </a:xfrm>
        </p:spPr>
        <p:txBody>
          <a:bodyPr lIns="0" tIns="0" rIns="0" bIns="0" rtlCol="0">
            <a:noAutofit/>
          </a:bodyPr>
          <a:lstStyle>
            <a:lvl1pPr marL="0" indent="0" algn="l" rtl="0">
              <a:lnSpc>
                <a:spcPct val="80000"/>
              </a:lnSpc>
              <a:spcBef>
                <a:spcPts val="0"/>
              </a:spcBef>
              <a:buNone/>
              <a:defRPr sz="900" b="1" baseline="0">
                <a:solidFill>
                  <a:schemeClr val="accent5"/>
                </a:solidFill>
              </a:defRPr>
            </a:lvl1pPr>
            <a:lvl2pPr marL="0" indent="0" algn="l" rtl="0">
              <a:spcBef>
                <a:spcPts val="0"/>
              </a:spcBef>
              <a:buNone/>
              <a:defRPr sz="700">
                <a:solidFill>
                  <a:schemeClr val="tx1">
                    <a:lumMod val="65000"/>
                    <a:lumOff val="35000"/>
                  </a:schemeClr>
                </a:solidFill>
              </a:defRPr>
            </a:lvl2pPr>
            <a:lvl3pPr marL="0" indent="0" algn="l" rtl="0">
              <a:spcBef>
                <a:spcPts val="0"/>
              </a:spcBef>
              <a:buNone/>
              <a:defRPr sz="700">
                <a:solidFill>
                  <a:schemeClr val="tx1">
                    <a:lumMod val="65000"/>
                    <a:lumOff val="35000"/>
                  </a:schemeClr>
                </a:solidFill>
              </a:defRPr>
            </a:lvl3pPr>
            <a:lvl4pPr marL="0" indent="0" algn="l" rtl="0">
              <a:spcBef>
                <a:spcPts val="0"/>
              </a:spcBef>
              <a:buNone/>
              <a:defRPr sz="700">
                <a:solidFill>
                  <a:schemeClr val="tx1">
                    <a:lumMod val="65000"/>
                    <a:lumOff val="35000"/>
                  </a:schemeClr>
                </a:solidFill>
              </a:defRPr>
            </a:lvl4pPr>
            <a:lvl5pPr marL="0" indent="0" algn="l" rtl="0">
              <a:spcBef>
                <a:spcPts val="0"/>
              </a:spcBef>
              <a:buNone/>
              <a:defRPr sz="700">
                <a:solidFill>
                  <a:schemeClr val="tx1">
                    <a:lumMod val="65000"/>
                    <a:lumOff val="35000"/>
                  </a:schemeClr>
                </a:solidFill>
              </a:defRPr>
            </a:lvl5pPr>
          </a:lstStyle>
          <a:p>
            <a:pPr lvl="0" rtl="0"/>
            <a:r>
              <a:rPr lang="de-DE" dirty="0" smtClean="0"/>
              <a:t>[Firma]</a:t>
            </a:r>
            <a:endParaRPr lang="de-DE" dirty="0"/>
          </a:p>
        </p:txBody>
      </p:sp>
      <p:sp>
        <p:nvSpPr>
          <p:cNvPr id="212" name="Textplatzhalter 31"/>
          <p:cNvSpPr>
            <a:spLocks noGrp="1"/>
          </p:cNvSpPr>
          <p:nvPr>
            <p:ph type="body" sz="quarter" idx="128" hasCustomPrompt="1"/>
          </p:nvPr>
        </p:nvSpPr>
        <p:spPr>
          <a:xfrm>
            <a:off x="4114800" y="1666459"/>
            <a:ext cx="2743200" cy="128016"/>
          </a:xfrm>
        </p:spPr>
        <p:txBody>
          <a:bodyPr lIns="0" tIns="0" rIns="0" bIns="0" rtlCol="0">
            <a:noAutofit/>
          </a:bodyPr>
          <a:lstStyle>
            <a:lvl1pPr marL="0" indent="0" algn="l" rtl="0">
              <a:lnSpc>
                <a:spcPct val="80000"/>
              </a:lnSpc>
              <a:spcBef>
                <a:spcPts val="0"/>
              </a:spcBef>
              <a:buNone/>
              <a:defRPr sz="900">
                <a:solidFill>
                  <a:schemeClr val="accent5"/>
                </a:solidFill>
              </a:defRPr>
            </a:lvl1pPr>
            <a:lvl2pPr marL="0" indent="0" algn="l" rtl="0">
              <a:spcBef>
                <a:spcPts val="0"/>
              </a:spcBef>
              <a:buNone/>
              <a:defRPr sz="700">
                <a:solidFill>
                  <a:schemeClr val="tx1">
                    <a:lumMod val="65000"/>
                    <a:lumOff val="35000"/>
                  </a:schemeClr>
                </a:solidFill>
              </a:defRPr>
            </a:lvl2pPr>
            <a:lvl3pPr marL="0" indent="0" algn="l" rtl="0">
              <a:spcBef>
                <a:spcPts val="0"/>
              </a:spcBef>
              <a:buNone/>
              <a:defRPr sz="700">
                <a:solidFill>
                  <a:schemeClr val="tx1">
                    <a:lumMod val="65000"/>
                    <a:lumOff val="35000"/>
                  </a:schemeClr>
                </a:solidFill>
              </a:defRPr>
            </a:lvl3pPr>
            <a:lvl4pPr marL="0" indent="0" algn="l" rtl="0">
              <a:spcBef>
                <a:spcPts val="0"/>
              </a:spcBef>
              <a:buNone/>
              <a:defRPr sz="700">
                <a:solidFill>
                  <a:schemeClr val="tx1">
                    <a:lumMod val="65000"/>
                    <a:lumOff val="35000"/>
                  </a:schemeClr>
                </a:solidFill>
              </a:defRPr>
            </a:lvl4pPr>
            <a:lvl5pPr marL="0" indent="0" algn="l" rtl="0">
              <a:spcBef>
                <a:spcPts val="0"/>
              </a:spcBef>
              <a:buNone/>
              <a:defRPr sz="700">
                <a:solidFill>
                  <a:schemeClr val="tx1">
                    <a:lumMod val="65000"/>
                    <a:lumOff val="35000"/>
                  </a:schemeClr>
                </a:solidFill>
              </a:defRPr>
            </a:lvl5pPr>
          </a:lstStyle>
          <a:p>
            <a:pPr lvl="0" rtl="0"/>
            <a:r>
              <a:rPr lang="de-DE" dirty="0" smtClean="0"/>
              <a:t>[Straße Hausnummer, PLZ Ort]</a:t>
            </a:r>
            <a:endParaRPr lang="de-DE" dirty="0"/>
          </a:p>
        </p:txBody>
      </p:sp>
      <p:sp>
        <p:nvSpPr>
          <p:cNvPr id="213" name="Textplatzhalter 23"/>
          <p:cNvSpPr>
            <a:spLocks noGrp="1"/>
          </p:cNvSpPr>
          <p:nvPr>
            <p:ph type="body" sz="quarter" idx="129" hasCustomPrompt="1"/>
          </p:nvPr>
        </p:nvSpPr>
        <p:spPr>
          <a:xfrm>
            <a:off x="4114798" y="1911330"/>
            <a:ext cx="228602" cy="128016"/>
          </a:xfrm>
        </p:spPr>
        <p:txBody>
          <a:bodyPr lIns="0" tIns="0" rIns="0" bIns="0" rtlCol="0" anchor="ctr">
            <a:noAutofit/>
          </a:bodyPr>
          <a:lstStyle>
            <a:lvl1pPr marL="0" indent="0" algn="l" rtl="0">
              <a:lnSpc>
                <a:spcPct val="80000"/>
              </a:lnSpc>
              <a:spcBef>
                <a:spcPts val="0"/>
              </a:spcBef>
              <a:buNone/>
              <a:defRPr sz="600">
                <a:solidFill>
                  <a:schemeClr val="accent4"/>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TEL. |</a:t>
            </a:r>
            <a:endParaRPr lang="de-DE" dirty="0"/>
          </a:p>
        </p:txBody>
      </p:sp>
      <p:sp>
        <p:nvSpPr>
          <p:cNvPr id="214" name="Textplatzhalter 23"/>
          <p:cNvSpPr>
            <a:spLocks noGrp="1"/>
          </p:cNvSpPr>
          <p:nvPr>
            <p:ph type="body" sz="quarter" idx="130" hasCustomPrompt="1"/>
          </p:nvPr>
        </p:nvSpPr>
        <p:spPr>
          <a:xfrm>
            <a:off x="4354940" y="1899790"/>
            <a:ext cx="828000" cy="128016"/>
          </a:xfrm>
        </p:spPr>
        <p:txBody>
          <a:bodyPr lIns="0" tIns="0" rIns="0" bIns="0" rtlCol="0" anchor="ctr">
            <a:noAutofit/>
          </a:bodyPr>
          <a:lstStyle>
            <a:lvl1pPr marL="0" indent="0" algn="l" rtl="0">
              <a:lnSpc>
                <a:spcPct val="80000"/>
              </a:lnSpc>
              <a:spcBef>
                <a:spcPts val="0"/>
              </a:spcBef>
              <a:buNone/>
              <a:defRPr sz="700">
                <a:solidFill>
                  <a:schemeClr val="accent5"/>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[Telefonnummer]</a:t>
            </a:r>
            <a:endParaRPr lang="de-DE" dirty="0"/>
          </a:p>
        </p:txBody>
      </p:sp>
      <p:sp>
        <p:nvSpPr>
          <p:cNvPr id="215" name="Textplatzhalter 23"/>
          <p:cNvSpPr>
            <a:spLocks noGrp="1"/>
          </p:cNvSpPr>
          <p:nvPr>
            <p:ph type="body" sz="quarter" idx="131" hasCustomPrompt="1"/>
          </p:nvPr>
        </p:nvSpPr>
        <p:spPr>
          <a:xfrm>
            <a:off x="5190255" y="1911330"/>
            <a:ext cx="310327" cy="128016"/>
          </a:xfrm>
        </p:spPr>
        <p:txBody>
          <a:bodyPr lIns="0" tIns="0" rIns="0" bIns="0" rtlCol="0" anchor="ctr">
            <a:noAutofit/>
          </a:bodyPr>
          <a:lstStyle>
            <a:lvl1pPr marL="0" indent="0" algn="l" rtl="0">
              <a:lnSpc>
                <a:spcPct val="80000"/>
              </a:lnSpc>
              <a:spcBef>
                <a:spcPts val="0"/>
              </a:spcBef>
              <a:buNone/>
              <a:defRPr sz="600">
                <a:solidFill>
                  <a:schemeClr val="accent4"/>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E-MAIL |</a:t>
            </a:r>
            <a:endParaRPr lang="de-DE" dirty="0"/>
          </a:p>
        </p:txBody>
      </p:sp>
      <p:sp>
        <p:nvSpPr>
          <p:cNvPr id="216" name="Textplatzhalter 23"/>
          <p:cNvSpPr>
            <a:spLocks noGrp="1"/>
          </p:cNvSpPr>
          <p:nvPr>
            <p:ph type="body" sz="quarter" idx="132" hasCustomPrompt="1"/>
          </p:nvPr>
        </p:nvSpPr>
        <p:spPr>
          <a:xfrm>
            <a:off x="5515250" y="1899790"/>
            <a:ext cx="1332000" cy="128016"/>
          </a:xfrm>
        </p:spPr>
        <p:txBody>
          <a:bodyPr lIns="0" tIns="0" rIns="0" bIns="0" rtlCol="0" anchor="ctr">
            <a:noAutofit/>
          </a:bodyPr>
          <a:lstStyle>
            <a:lvl1pPr marL="0" indent="0" algn="l" rtl="0">
              <a:lnSpc>
                <a:spcPct val="80000"/>
              </a:lnSpc>
              <a:spcBef>
                <a:spcPts val="0"/>
              </a:spcBef>
              <a:buNone/>
              <a:defRPr sz="700">
                <a:solidFill>
                  <a:schemeClr val="accent5"/>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[E-Mail]</a:t>
            </a:r>
            <a:endParaRPr lang="de-DE" dirty="0"/>
          </a:p>
        </p:txBody>
      </p:sp>
      <p:sp>
        <p:nvSpPr>
          <p:cNvPr id="217" name="Textplatzhalter 27"/>
          <p:cNvSpPr>
            <a:spLocks noGrp="1"/>
          </p:cNvSpPr>
          <p:nvPr>
            <p:ph type="body" sz="quarter" idx="133" hasCustomPrompt="1"/>
          </p:nvPr>
        </p:nvSpPr>
        <p:spPr>
          <a:xfrm>
            <a:off x="4114800" y="2037614"/>
            <a:ext cx="432000" cy="128016"/>
          </a:xfrm>
        </p:spPr>
        <p:txBody>
          <a:bodyPr lIns="0" tIns="0" rIns="0" bIns="0" rtlCol="0" anchor="ctr">
            <a:noAutofit/>
          </a:bodyPr>
          <a:lstStyle>
            <a:lvl1pPr marL="0" indent="0" algn="l" rtl="0">
              <a:lnSpc>
                <a:spcPct val="80000"/>
              </a:lnSpc>
              <a:spcBef>
                <a:spcPts val="0"/>
              </a:spcBef>
              <a:buFontTx/>
              <a:buNone/>
              <a:defRPr sz="600" baseline="0">
                <a:solidFill>
                  <a:schemeClr val="accent4"/>
                </a:solidFill>
              </a:defRPr>
            </a:lvl1pPr>
            <a:lvl2pPr marL="0" indent="0" algn="l" rtl="0">
              <a:spcBef>
                <a:spcPts val="0"/>
              </a:spcBef>
              <a:buFontTx/>
              <a:buNone/>
              <a:defRPr sz="700">
                <a:solidFill>
                  <a:schemeClr val="accent1"/>
                </a:solidFill>
              </a:defRPr>
            </a:lvl2pPr>
            <a:lvl3pPr marL="0" indent="0" algn="l" rtl="0">
              <a:spcBef>
                <a:spcPts val="0"/>
              </a:spcBef>
              <a:buFontTx/>
              <a:buNone/>
              <a:defRPr sz="700">
                <a:solidFill>
                  <a:schemeClr val="accent1"/>
                </a:solidFill>
              </a:defRPr>
            </a:lvl3pPr>
            <a:lvl4pPr marL="0" indent="0" algn="l" rtl="0">
              <a:spcBef>
                <a:spcPts val="0"/>
              </a:spcBef>
              <a:buFontTx/>
              <a:buNone/>
              <a:defRPr sz="700">
                <a:solidFill>
                  <a:schemeClr val="accent1"/>
                </a:solidFill>
              </a:defRPr>
            </a:lvl4pPr>
            <a:lvl5pPr marL="0" indent="0" algn="l" rtl="0">
              <a:spcBef>
                <a:spcPts val="0"/>
              </a:spcBef>
              <a:buFontTx/>
              <a:buNone/>
              <a:defRPr sz="700">
                <a:solidFill>
                  <a:schemeClr val="accent1"/>
                </a:solidFill>
              </a:defRPr>
            </a:lvl5pPr>
          </a:lstStyle>
          <a:p>
            <a:pPr lvl="0" rtl="0"/>
            <a:r>
              <a:rPr lang="de-DE" dirty="0" smtClean="0"/>
              <a:t>INTERNET |</a:t>
            </a:r>
            <a:endParaRPr lang="de-DE" dirty="0"/>
          </a:p>
        </p:txBody>
      </p:sp>
      <p:sp>
        <p:nvSpPr>
          <p:cNvPr id="218" name="Textplatzhalter 27"/>
          <p:cNvSpPr>
            <a:spLocks noGrp="1"/>
          </p:cNvSpPr>
          <p:nvPr>
            <p:ph type="body" sz="quarter" idx="134" hasCustomPrompt="1"/>
          </p:nvPr>
        </p:nvSpPr>
        <p:spPr>
          <a:xfrm>
            <a:off x="4572000" y="2031844"/>
            <a:ext cx="2286000" cy="128016"/>
          </a:xfrm>
        </p:spPr>
        <p:txBody>
          <a:bodyPr lIns="0" tIns="0" rIns="0" bIns="0" rtlCol="0" anchor="ctr">
            <a:noAutofit/>
          </a:bodyPr>
          <a:lstStyle>
            <a:lvl1pPr marL="0" indent="0" algn="l" rtl="0">
              <a:lnSpc>
                <a:spcPct val="80000"/>
              </a:lnSpc>
              <a:spcBef>
                <a:spcPts val="0"/>
              </a:spcBef>
              <a:buFontTx/>
              <a:buNone/>
              <a:defRPr sz="700" baseline="0">
                <a:solidFill>
                  <a:schemeClr val="accent5"/>
                </a:solidFill>
              </a:defRPr>
            </a:lvl1pPr>
            <a:lvl2pPr marL="0" indent="0" algn="l" rtl="0">
              <a:spcBef>
                <a:spcPts val="0"/>
              </a:spcBef>
              <a:buFontTx/>
              <a:buNone/>
              <a:defRPr sz="700">
                <a:solidFill>
                  <a:schemeClr val="accent1"/>
                </a:solidFill>
              </a:defRPr>
            </a:lvl2pPr>
            <a:lvl3pPr marL="0" indent="0" algn="l" rtl="0">
              <a:spcBef>
                <a:spcPts val="0"/>
              </a:spcBef>
              <a:buFontTx/>
              <a:buNone/>
              <a:defRPr sz="700">
                <a:solidFill>
                  <a:schemeClr val="accent1"/>
                </a:solidFill>
              </a:defRPr>
            </a:lvl3pPr>
            <a:lvl4pPr marL="0" indent="0" algn="l" rtl="0">
              <a:spcBef>
                <a:spcPts val="0"/>
              </a:spcBef>
              <a:buFontTx/>
              <a:buNone/>
              <a:defRPr sz="700">
                <a:solidFill>
                  <a:schemeClr val="accent1"/>
                </a:solidFill>
              </a:defRPr>
            </a:lvl4pPr>
            <a:lvl5pPr marL="0" indent="0" algn="l" rtl="0">
              <a:spcBef>
                <a:spcPts val="0"/>
              </a:spcBef>
              <a:buFontTx/>
              <a:buNone/>
              <a:defRPr sz="700">
                <a:solidFill>
                  <a:schemeClr val="accent1"/>
                </a:solidFill>
              </a:defRPr>
            </a:lvl5pPr>
          </a:lstStyle>
          <a:p>
            <a:pPr lvl="0" rtl="0"/>
            <a:r>
              <a:rPr lang="de-DE" dirty="0" smtClean="0"/>
              <a:t>[Internetadresse]</a:t>
            </a:r>
            <a:endParaRPr lang="de-DE" dirty="0"/>
          </a:p>
        </p:txBody>
      </p:sp>
      <p:sp>
        <p:nvSpPr>
          <p:cNvPr id="219" name="Textplatzhalter 19"/>
          <p:cNvSpPr>
            <a:spLocks noGrp="1"/>
          </p:cNvSpPr>
          <p:nvPr>
            <p:ph type="body" sz="quarter" idx="135" hasCustomPrompt="1"/>
          </p:nvPr>
        </p:nvSpPr>
        <p:spPr>
          <a:xfrm>
            <a:off x="4114800" y="2484249"/>
            <a:ext cx="1905000" cy="152400"/>
          </a:xfrm>
        </p:spPr>
        <p:txBody>
          <a:bodyPr lIns="0" tIns="0" rIns="0" bIns="0" rtlCol="0" anchor="ctr">
            <a:noAutofit/>
          </a:bodyPr>
          <a:lstStyle>
            <a:lvl1pPr marL="0" indent="0" algn="l" rtl="0">
              <a:lnSpc>
                <a:spcPct val="80000"/>
              </a:lnSpc>
              <a:spcBef>
                <a:spcPts val="0"/>
              </a:spcBef>
              <a:buNone/>
              <a:defRPr sz="1200" b="0">
                <a:solidFill>
                  <a:schemeClr val="accent4"/>
                </a:solidFill>
              </a:defRPr>
            </a:lvl1pPr>
            <a:lvl2pPr marL="0" indent="0" algn="l" rtl="0">
              <a:spcBef>
                <a:spcPts val="0"/>
              </a:spcBef>
              <a:buNone/>
              <a:defRPr sz="900"/>
            </a:lvl2pPr>
            <a:lvl3pPr marL="0" indent="0" algn="l" rtl="0">
              <a:spcBef>
                <a:spcPts val="0"/>
              </a:spcBef>
              <a:buNone/>
              <a:defRPr sz="900"/>
            </a:lvl3pPr>
            <a:lvl4pPr marL="0" indent="0" algn="l" rtl="0">
              <a:spcBef>
                <a:spcPts val="0"/>
              </a:spcBef>
              <a:buNone/>
              <a:defRPr sz="900"/>
            </a:lvl4pPr>
            <a:lvl5pPr marL="0" indent="0" algn="l" rtl="0">
              <a:spcBef>
                <a:spcPts val="0"/>
              </a:spcBef>
              <a:buNone/>
              <a:defRPr sz="900"/>
            </a:lvl5pPr>
          </a:lstStyle>
          <a:p>
            <a:pPr lvl="0" rtl="0"/>
            <a:r>
              <a:rPr lang="de-DE" dirty="0" smtClean="0"/>
              <a:t>[Name]</a:t>
            </a:r>
            <a:endParaRPr lang="de-DE" dirty="0"/>
          </a:p>
        </p:txBody>
      </p:sp>
      <p:sp>
        <p:nvSpPr>
          <p:cNvPr id="220" name="Textplatzhalter 21"/>
          <p:cNvSpPr>
            <a:spLocks noGrp="1"/>
          </p:cNvSpPr>
          <p:nvPr>
            <p:ph type="body" sz="quarter" idx="136" hasCustomPrompt="1"/>
          </p:nvPr>
        </p:nvSpPr>
        <p:spPr>
          <a:xfrm>
            <a:off x="4114800" y="2655077"/>
            <a:ext cx="1901536" cy="128016"/>
          </a:xfrm>
        </p:spPr>
        <p:txBody>
          <a:bodyPr lIns="0" tIns="0" rIns="0" bIns="0" rtlCol="0" anchor="ctr">
            <a:noAutofit/>
          </a:bodyPr>
          <a:lstStyle>
            <a:lvl1pPr marL="0" indent="0" algn="l" rtl="0">
              <a:lnSpc>
                <a:spcPct val="80000"/>
              </a:lnSpc>
              <a:spcBef>
                <a:spcPts val="0"/>
              </a:spcBef>
              <a:buNone/>
              <a:defRPr sz="900" b="0">
                <a:solidFill>
                  <a:schemeClr val="accent5"/>
                </a:solidFill>
              </a:defRPr>
            </a:lvl1pPr>
            <a:lvl2pPr marL="0" indent="0" algn="l" rtl="0">
              <a:spcBef>
                <a:spcPts val="0"/>
              </a:spcBef>
              <a:buNone/>
              <a:defRPr sz="700" b="1">
                <a:solidFill>
                  <a:schemeClr val="tx1">
                    <a:lumMod val="65000"/>
                    <a:lumOff val="35000"/>
                  </a:schemeClr>
                </a:solidFill>
              </a:defRPr>
            </a:lvl2pPr>
            <a:lvl3pPr marL="0" indent="0" algn="l" rtl="0">
              <a:spcBef>
                <a:spcPts val="0"/>
              </a:spcBef>
              <a:buNone/>
              <a:defRPr sz="700" b="1">
                <a:solidFill>
                  <a:schemeClr val="tx1">
                    <a:lumMod val="65000"/>
                    <a:lumOff val="35000"/>
                  </a:schemeClr>
                </a:solidFill>
              </a:defRPr>
            </a:lvl3pPr>
            <a:lvl4pPr marL="0" indent="0" algn="l" rtl="0">
              <a:spcBef>
                <a:spcPts val="0"/>
              </a:spcBef>
              <a:buNone/>
              <a:defRPr sz="700" b="1">
                <a:solidFill>
                  <a:schemeClr val="tx1">
                    <a:lumMod val="65000"/>
                    <a:lumOff val="35000"/>
                  </a:schemeClr>
                </a:solidFill>
              </a:defRPr>
            </a:lvl4pPr>
            <a:lvl5pPr marL="0" indent="0" algn="l" rtl="0">
              <a:spcBef>
                <a:spcPts val="0"/>
              </a:spcBef>
              <a:buNone/>
              <a:defRPr sz="700" b="1">
                <a:solidFill>
                  <a:schemeClr val="tx1">
                    <a:lumMod val="65000"/>
                    <a:lumOff val="35000"/>
                  </a:schemeClr>
                </a:solidFill>
              </a:defRPr>
            </a:lvl5pPr>
          </a:lstStyle>
          <a:p>
            <a:pPr lvl="0" rtl="0"/>
            <a:r>
              <a:rPr lang="de-DE" dirty="0" smtClean="0"/>
              <a:t>[Titel]</a:t>
            </a:r>
            <a:endParaRPr lang="de-DE" dirty="0"/>
          </a:p>
        </p:txBody>
      </p:sp>
      <p:sp>
        <p:nvSpPr>
          <p:cNvPr id="221" name="Textplatzhalter 31"/>
          <p:cNvSpPr>
            <a:spLocks noGrp="1"/>
          </p:cNvSpPr>
          <p:nvPr>
            <p:ph type="body" sz="quarter" idx="137" hasCustomPrompt="1"/>
          </p:nvPr>
        </p:nvSpPr>
        <p:spPr>
          <a:xfrm>
            <a:off x="4114800" y="3356427"/>
            <a:ext cx="2743200" cy="128016"/>
          </a:xfrm>
        </p:spPr>
        <p:txBody>
          <a:bodyPr lIns="0" tIns="0" rIns="0" bIns="0" rtlCol="0">
            <a:noAutofit/>
          </a:bodyPr>
          <a:lstStyle>
            <a:lvl1pPr marL="0" indent="0" algn="l" rtl="0">
              <a:lnSpc>
                <a:spcPct val="80000"/>
              </a:lnSpc>
              <a:spcBef>
                <a:spcPts val="0"/>
              </a:spcBef>
              <a:buNone/>
              <a:defRPr sz="900" b="1" baseline="0">
                <a:solidFill>
                  <a:schemeClr val="tx1">
                    <a:lumMod val="65000"/>
                    <a:lumOff val="35000"/>
                  </a:schemeClr>
                </a:solidFill>
              </a:defRPr>
            </a:lvl1pPr>
            <a:lvl2pPr marL="0" indent="0" algn="l" rtl="0">
              <a:spcBef>
                <a:spcPts val="0"/>
              </a:spcBef>
              <a:buNone/>
              <a:defRPr sz="700">
                <a:solidFill>
                  <a:schemeClr val="tx1">
                    <a:lumMod val="65000"/>
                    <a:lumOff val="35000"/>
                  </a:schemeClr>
                </a:solidFill>
              </a:defRPr>
            </a:lvl2pPr>
            <a:lvl3pPr marL="0" indent="0" algn="l" rtl="0">
              <a:spcBef>
                <a:spcPts val="0"/>
              </a:spcBef>
              <a:buNone/>
              <a:defRPr sz="700">
                <a:solidFill>
                  <a:schemeClr val="tx1">
                    <a:lumMod val="65000"/>
                    <a:lumOff val="35000"/>
                  </a:schemeClr>
                </a:solidFill>
              </a:defRPr>
            </a:lvl3pPr>
            <a:lvl4pPr marL="0" indent="0" algn="l" rtl="0">
              <a:spcBef>
                <a:spcPts val="0"/>
              </a:spcBef>
              <a:buNone/>
              <a:defRPr sz="700">
                <a:solidFill>
                  <a:schemeClr val="tx1">
                    <a:lumMod val="65000"/>
                    <a:lumOff val="35000"/>
                  </a:schemeClr>
                </a:solidFill>
              </a:defRPr>
            </a:lvl4pPr>
            <a:lvl5pPr marL="0" indent="0" algn="l" rtl="0">
              <a:spcBef>
                <a:spcPts val="0"/>
              </a:spcBef>
              <a:buNone/>
              <a:defRPr sz="700">
                <a:solidFill>
                  <a:schemeClr val="tx1">
                    <a:lumMod val="65000"/>
                    <a:lumOff val="35000"/>
                  </a:schemeClr>
                </a:solidFill>
              </a:defRPr>
            </a:lvl5pPr>
          </a:lstStyle>
          <a:p>
            <a:pPr lvl="0" rtl="0"/>
            <a:r>
              <a:rPr lang="de-DE" dirty="0" smtClean="0"/>
              <a:t>[Firma]</a:t>
            </a:r>
            <a:endParaRPr lang="de-DE" dirty="0"/>
          </a:p>
        </p:txBody>
      </p:sp>
      <p:sp>
        <p:nvSpPr>
          <p:cNvPr id="222" name="Textplatzhalter 31"/>
          <p:cNvSpPr>
            <a:spLocks noGrp="1"/>
          </p:cNvSpPr>
          <p:nvPr>
            <p:ph type="body" sz="quarter" idx="138" hasCustomPrompt="1"/>
          </p:nvPr>
        </p:nvSpPr>
        <p:spPr>
          <a:xfrm>
            <a:off x="4114800" y="3498477"/>
            <a:ext cx="2743200" cy="128016"/>
          </a:xfrm>
        </p:spPr>
        <p:txBody>
          <a:bodyPr lIns="0" tIns="0" rIns="0" bIns="0" rtlCol="0">
            <a:noAutofit/>
          </a:bodyPr>
          <a:lstStyle>
            <a:lvl1pPr marL="0" indent="0" algn="l" rtl="0">
              <a:lnSpc>
                <a:spcPct val="80000"/>
              </a:lnSpc>
              <a:spcBef>
                <a:spcPts val="0"/>
              </a:spcBef>
              <a:buNone/>
              <a:defRPr sz="900">
                <a:solidFill>
                  <a:schemeClr val="tx1">
                    <a:lumMod val="65000"/>
                    <a:lumOff val="35000"/>
                  </a:schemeClr>
                </a:solidFill>
              </a:defRPr>
            </a:lvl1pPr>
            <a:lvl2pPr marL="0" indent="0" algn="l" rtl="0">
              <a:spcBef>
                <a:spcPts val="0"/>
              </a:spcBef>
              <a:buNone/>
              <a:defRPr sz="700">
                <a:solidFill>
                  <a:schemeClr val="tx1">
                    <a:lumMod val="65000"/>
                    <a:lumOff val="35000"/>
                  </a:schemeClr>
                </a:solidFill>
              </a:defRPr>
            </a:lvl2pPr>
            <a:lvl3pPr marL="0" indent="0" algn="l" rtl="0">
              <a:spcBef>
                <a:spcPts val="0"/>
              </a:spcBef>
              <a:buNone/>
              <a:defRPr sz="700">
                <a:solidFill>
                  <a:schemeClr val="tx1">
                    <a:lumMod val="65000"/>
                    <a:lumOff val="35000"/>
                  </a:schemeClr>
                </a:solidFill>
              </a:defRPr>
            </a:lvl3pPr>
            <a:lvl4pPr marL="0" indent="0" algn="l" rtl="0">
              <a:spcBef>
                <a:spcPts val="0"/>
              </a:spcBef>
              <a:buNone/>
              <a:defRPr sz="700">
                <a:solidFill>
                  <a:schemeClr val="tx1">
                    <a:lumMod val="65000"/>
                    <a:lumOff val="35000"/>
                  </a:schemeClr>
                </a:solidFill>
              </a:defRPr>
            </a:lvl4pPr>
            <a:lvl5pPr marL="0" indent="0" algn="l" rtl="0">
              <a:spcBef>
                <a:spcPts val="0"/>
              </a:spcBef>
              <a:buNone/>
              <a:defRPr sz="700">
                <a:solidFill>
                  <a:schemeClr val="tx1">
                    <a:lumMod val="65000"/>
                    <a:lumOff val="35000"/>
                  </a:schemeClr>
                </a:solidFill>
              </a:defRPr>
            </a:lvl5pPr>
          </a:lstStyle>
          <a:p>
            <a:pPr lvl="0" rtl="0"/>
            <a:r>
              <a:rPr lang="de-DE" dirty="0" smtClean="0"/>
              <a:t>[Straße Hausnummer, PLZ Ort]</a:t>
            </a:r>
            <a:endParaRPr lang="de-DE" dirty="0"/>
          </a:p>
        </p:txBody>
      </p:sp>
      <p:sp>
        <p:nvSpPr>
          <p:cNvPr id="223" name="Textplatzhalter 23"/>
          <p:cNvSpPr>
            <a:spLocks noGrp="1"/>
          </p:cNvSpPr>
          <p:nvPr>
            <p:ph type="body" sz="quarter" idx="139" hasCustomPrompt="1"/>
          </p:nvPr>
        </p:nvSpPr>
        <p:spPr>
          <a:xfrm>
            <a:off x="4114798" y="3743348"/>
            <a:ext cx="228602" cy="128016"/>
          </a:xfrm>
        </p:spPr>
        <p:txBody>
          <a:bodyPr lIns="0" tIns="0" rIns="0" bIns="0" rtlCol="0" anchor="ctr">
            <a:noAutofit/>
          </a:bodyPr>
          <a:lstStyle>
            <a:lvl1pPr marL="0" indent="0" algn="l" rtl="0">
              <a:lnSpc>
                <a:spcPct val="80000"/>
              </a:lnSpc>
              <a:spcBef>
                <a:spcPts val="0"/>
              </a:spcBef>
              <a:buNone/>
              <a:defRPr sz="600">
                <a:solidFill>
                  <a:schemeClr val="accent4"/>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TEL. |</a:t>
            </a:r>
            <a:endParaRPr lang="de-DE" dirty="0"/>
          </a:p>
        </p:txBody>
      </p:sp>
      <p:sp>
        <p:nvSpPr>
          <p:cNvPr id="224" name="Textplatzhalter 23"/>
          <p:cNvSpPr>
            <a:spLocks noGrp="1"/>
          </p:cNvSpPr>
          <p:nvPr>
            <p:ph type="body" sz="quarter" idx="140" hasCustomPrompt="1"/>
          </p:nvPr>
        </p:nvSpPr>
        <p:spPr>
          <a:xfrm>
            <a:off x="4354940" y="3731808"/>
            <a:ext cx="828000" cy="128016"/>
          </a:xfrm>
        </p:spPr>
        <p:txBody>
          <a:bodyPr lIns="0" tIns="0" rIns="0" bIns="0" rtlCol="0" anchor="ctr">
            <a:noAutofit/>
          </a:bodyPr>
          <a:lstStyle>
            <a:lvl1pPr marL="0" marR="0" indent="0" algn="l" defTabSz="914400" rtl="0" eaLnBrk="1" fontAlgn="auto" latinLnBrk="0" hangingPunct="1">
              <a:lnSpc>
                <a:spcPct val="80000"/>
              </a:lnSpc>
              <a:spcBef>
                <a:spcPts val="0"/>
              </a:spcBef>
              <a:spcAft>
                <a:spcPts val="0"/>
              </a:spcAft>
              <a:buClrTx/>
              <a:buSzTx/>
              <a:buFont typeface="Arial" pitchFamily="34" charset="0"/>
              <a:buNone/>
              <a:tabLst/>
              <a:defRPr sz="700">
                <a:solidFill>
                  <a:schemeClr val="accent5"/>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[Telefonnummer]</a:t>
            </a:r>
            <a:endParaRPr lang="de-DE" dirty="0"/>
          </a:p>
        </p:txBody>
      </p:sp>
      <p:sp>
        <p:nvSpPr>
          <p:cNvPr id="225" name="Textplatzhalter 23"/>
          <p:cNvSpPr>
            <a:spLocks noGrp="1"/>
          </p:cNvSpPr>
          <p:nvPr>
            <p:ph type="body" sz="quarter" idx="141" hasCustomPrompt="1"/>
          </p:nvPr>
        </p:nvSpPr>
        <p:spPr>
          <a:xfrm>
            <a:off x="5190255" y="3743348"/>
            <a:ext cx="310327" cy="128016"/>
          </a:xfrm>
        </p:spPr>
        <p:txBody>
          <a:bodyPr lIns="0" tIns="0" rIns="0" bIns="0" rtlCol="0" anchor="ctr">
            <a:noAutofit/>
          </a:bodyPr>
          <a:lstStyle>
            <a:lvl1pPr marL="0" indent="0" algn="l" rtl="0">
              <a:lnSpc>
                <a:spcPct val="80000"/>
              </a:lnSpc>
              <a:spcBef>
                <a:spcPts val="0"/>
              </a:spcBef>
              <a:buNone/>
              <a:defRPr sz="600">
                <a:solidFill>
                  <a:schemeClr val="accent4"/>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E-MAIL |</a:t>
            </a:r>
            <a:endParaRPr lang="de-DE" dirty="0"/>
          </a:p>
        </p:txBody>
      </p:sp>
      <p:sp>
        <p:nvSpPr>
          <p:cNvPr id="226" name="Textplatzhalter 23"/>
          <p:cNvSpPr>
            <a:spLocks noGrp="1"/>
          </p:cNvSpPr>
          <p:nvPr>
            <p:ph type="body" sz="quarter" idx="142" hasCustomPrompt="1"/>
          </p:nvPr>
        </p:nvSpPr>
        <p:spPr>
          <a:xfrm>
            <a:off x="5515250" y="3731808"/>
            <a:ext cx="1332000" cy="128016"/>
          </a:xfrm>
        </p:spPr>
        <p:txBody>
          <a:bodyPr lIns="0" tIns="0" rIns="0" bIns="0" rtlCol="0" anchor="ctr">
            <a:noAutofit/>
          </a:bodyPr>
          <a:lstStyle>
            <a:lvl1pPr marL="0" indent="0" algn="l" rtl="0">
              <a:lnSpc>
                <a:spcPct val="80000"/>
              </a:lnSpc>
              <a:spcBef>
                <a:spcPts val="0"/>
              </a:spcBef>
              <a:buNone/>
              <a:defRPr sz="700">
                <a:solidFill>
                  <a:schemeClr val="accent5"/>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[E-Mail]</a:t>
            </a:r>
            <a:endParaRPr lang="de-DE" dirty="0"/>
          </a:p>
        </p:txBody>
      </p:sp>
      <p:sp>
        <p:nvSpPr>
          <p:cNvPr id="227" name="Textplatzhalter 27"/>
          <p:cNvSpPr>
            <a:spLocks noGrp="1"/>
          </p:cNvSpPr>
          <p:nvPr>
            <p:ph type="body" sz="quarter" idx="143" hasCustomPrompt="1"/>
          </p:nvPr>
        </p:nvSpPr>
        <p:spPr>
          <a:xfrm>
            <a:off x="4114800" y="3869632"/>
            <a:ext cx="432000" cy="128016"/>
          </a:xfrm>
        </p:spPr>
        <p:txBody>
          <a:bodyPr lIns="0" tIns="0" rIns="0" bIns="0" rtlCol="0" anchor="ctr">
            <a:noAutofit/>
          </a:bodyPr>
          <a:lstStyle>
            <a:lvl1pPr marL="0" indent="0" algn="l" rtl="0">
              <a:lnSpc>
                <a:spcPct val="80000"/>
              </a:lnSpc>
              <a:spcBef>
                <a:spcPts val="0"/>
              </a:spcBef>
              <a:buFontTx/>
              <a:buNone/>
              <a:defRPr sz="600" baseline="0">
                <a:solidFill>
                  <a:schemeClr val="accent4"/>
                </a:solidFill>
              </a:defRPr>
            </a:lvl1pPr>
            <a:lvl2pPr marL="0" indent="0" algn="l" rtl="0">
              <a:spcBef>
                <a:spcPts val="0"/>
              </a:spcBef>
              <a:buFontTx/>
              <a:buNone/>
              <a:defRPr sz="700">
                <a:solidFill>
                  <a:schemeClr val="accent1"/>
                </a:solidFill>
              </a:defRPr>
            </a:lvl2pPr>
            <a:lvl3pPr marL="0" indent="0" algn="l" rtl="0">
              <a:spcBef>
                <a:spcPts val="0"/>
              </a:spcBef>
              <a:buFontTx/>
              <a:buNone/>
              <a:defRPr sz="700">
                <a:solidFill>
                  <a:schemeClr val="accent1"/>
                </a:solidFill>
              </a:defRPr>
            </a:lvl3pPr>
            <a:lvl4pPr marL="0" indent="0" algn="l" rtl="0">
              <a:spcBef>
                <a:spcPts val="0"/>
              </a:spcBef>
              <a:buFontTx/>
              <a:buNone/>
              <a:defRPr sz="700">
                <a:solidFill>
                  <a:schemeClr val="accent1"/>
                </a:solidFill>
              </a:defRPr>
            </a:lvl4pPr>
            <a:lvl5pPr marL="0" indent="0" algn="l" rtl="0">
              <a:spcBef>
                <a:spcPts val="0"/>
              </a:spcBef>
              <a:buFontTx/>
              <a:buNone/>
              <a:defRPr sz="700">
                <a:solidFill>
                  <a:schemeClr val="accent1"/>
                </a:solidFill>
              </a:defRPr>
            </a:lvl5pPr>
          </a:lstStyle>
          <a:p>
            <a:pPr lvl="0" rtl="0"/>
            <a:r>
              <a:rPr lang="de-DE" dirty="0" smtClean="0"/>
              <a:t>INTERNET |</a:t>
            </a:r>
            <a:endParaRPr lang="de-DE" dirty="0"/>
          </a:p>
        </p:txBody>
      </p:sp>
      <p:sp>
        <p:nvSpPr>
          <p:cNvPr id="228" name="Textplatzhalter 27"/>
          <p:cNvSpPr>
            <a:spLocks noGrp="1"/>
          </p:cNvSpPr>
          <p:nvPr>
            <p:ph type="body" sz="quarter" idx="144" hasCustomPrompt="1"/>
          </p:nvPr>
        </p:nvSpPr>
        <p:spPr>
          <a:xfrm>
            <a:off x="4572000" y="3863862"/>
            <a:ext cx="2286000" cy="128016"/>
          </a:xfrm>
        </p:spPr>
        <p:txBody>
          <a:bodyPr lIns="0" tIns="0" rIns="0" bIns="0" rtlCol="0" anchor="ctr">
            <a:noAutofit/>
          </a:bodyPr>
          <a:lstStyle>
            <a:lvl1pPr marL="0" indent="0" algn="l" rtl="0">
              <a:lnSpc>
                <a:spcPct val="80000"/>
              </a:lnSpc>
              <a:spcBef>
                <a:spcPts val="0"/>
              </a:spcBef>
              <a:buFontTx/>
              <a:buNone/>
              <a:defRPr sz="700" baseline="0">
                <a:solidFill>
                  <a:schemeClr val="accent5"/>
                </a:solidFill>
              </a:defRPr>
            </a:lvl1pPr>
            <a:lvl2pPr marL="0" indent="0" algn="l" rtl="0">
              <a:spcBef>
                <a:spcPts val="0"/>
              </a:spcBef>
              <a:buFontTx/>
              <a:buNone/>
              <a:defRPr sz="700">
                <a:solidFill>
                  <a:schemeClr val="accent1"/>
                </a:solidFill>
              </a:defRPr>
            </a:lvl2pPr>
            <a:lvl3pPr marL="0" indent="0" algn="l" rtl="0">
              <a:spcBef>
                <a:spcPts val="0"/>
              </a:spcBef>
              <a:buFontTx/>
              <a:buNone/>
              <a:defRPr sz="700">
                <a:solidFill>
                  <a:schemeClr val="accent1"/>
                </a:solidFill>
              </a:defRPr>
            </a:lvl3pPr>
            <a:lvl4pPr marL="0" indent="0" algn="l" rtl="0">
              <a:spcBef>
                <a:spcPts val="0"/>
              </a:spcBef>
              <a:buFontTx/>
              <a:buNone/>
              <a:defRPr sz="700">
                <a:solidFill>
                  <a:schemeClr val="accent1"/>
                </a:solidFill>
              </a:defRPr>
            </a:lvl4pPr>
            <a:lvl5pPr marL="0" indent="0" algn="l" rtl="0">
              <a:spcBef>
                <a:spcPts val="0"/>
              </a:spcBef>
              <a:buFontTx/>
              <a:buNone/>
              <a:defRPr sz="700">
                <a:solidFill>
                  <a:schemeClr val="accent1"/>
                </a:solidFill>
              </a:defRPr>
            </a:lvl5pPr>
          </a:lstStyle>
          <a:p>
            <a:pPr lvl="0" rtl="0"/>
            <a:r>
              <a:rPr lang="de-DE" dirty="0" smtClean="0"/>
              <a:t>[Internetadresse]</a:t>
            </a:r>
            <a:endParaRPr lang="de-DE" dirty="0"/>
          </a:p>
        </p:txBody>
      </p:sp>
      <p:sp>
        <p:nvSpPr>
          <p:cNvPr id="229" name="Textplatzhalter 19"/>
          <p:cNvSpPr>
            <a:spLocks noGrp="1"/>
          </p:cNvSpPr>
          <p:nvPr>
            <p:ph type="body" sz="quarter" idx="145" hasCustomPrompt="1"/>
          </p:nvPr>
        </p:nvSpPr>
        <p:spPr>
          <a:xfrm>
            <a:off x="4114800" y="4309133"/>
            <a:ext cx="1905000" cy="152400"/>
          </a:xfrm>
        </p:spPr>
        <p:txBody>
          <a:bodyPr lIns="0" tIns="0" rIns="0" bIns="0" rtlCol="0" anchor="ctr">
            <a:noAutofit/>
          </a:bodyPr>
          <a:lstStyle>
            <a:lvl1pPr marL="0" indent="0" algn="l" rtl="0">
              <a:lnSpc>
                <a:spcPct val="80000"/>
              </a:lnSpc>
              <a:spcBef>
                <a:spcPts val="0"/>
              </a:spcBef>
              <a:buNone/>
              <a:defRPr sz="1200" b="0">
                <a:solidFill>
                  <a:schemeClr val="accent4"/>
                </a:solidFill>
              </a:defRPr>
            </a:lvl1pPr>
            <a:lvl2pPr marL="0" indent="0" algn="l" rtl="0">
              <a:spcBef>
                <a:spcPts val="0"/>
              </a:spcBef>
              <a:buNone/>
              <a:defRPr sz="900"/>
            </a:lvl2pPr>
            <a:lvl3pPr marL="0" indent="0" algn="l" rtl="0">
              <a:spcBef>
                <a:spcPts val="0"/>
              </a:spcBef>
              <a:buNone/>
              <a:defRPr sz="900"/>
            </a:lvl3pPr>
            <a:lvl4pPr marL="0" indent="0" algn="l" rtl="0">
              <a:spcBef>
                <a:spcPts val="0"/>
              </a:spcBef>
              <a:buNone/>
              <a:defRPr sz="900"/>
            </a:lvl4pPr>
            <a:lvl5pPr marL="0" indent="0" algn="l" rtl="0">
              <a:spcBef>
                <a:spcPts val="0"/>
              </a:spcBef>
              <a:buNone/>
              <a:defRPr sz="900"/>
            </a:lvl5pPr>
          </a:lstStyle>
          <a:p>
            <a:pPr lvl="0" rtl="0"/>
            <a:r>
              <a:rPr lang="de-DE" dirty="0" smtClean="0"/>
              <a:t>[Name]</a:t>
            </a:r>
            <a:endParaRPr lang="de-DE" dirty="0"/>
          </a:p>
        </p:txBody>
      </p:sp>
      <p:sp>
        <p:nvSpPr>
          <p:cNvPr id="230" name="Textplatzhalter 21"/>
          <p:cNvSpPr>
            <a:spLocks noGrp="1"/>
          </p:cNvSpPr>
          <p:nvPr>
            <p:ph type="body" sz="quarter" idx="146" hasCustomPrompt="1"/>
          </p:nvPr>
        </p:nvSpPr>
        <p:spPr>
          <a:xfrm>
            <a:off x="4114800" y="4479961"/>
            <a:ext cx="1901536" cy="128016"/>
          </a:xfrm>
        </p:spPr>
        <p:txBody>
          <a:bodyPr lIns="0" tIns="0" rIns="0" bIns="0" rtlCol="0" anchor="ctr">
            <a:noAutofit/>
          </a:bodyPr>
          <a:lstStyle>
            <a:lvl1pPr marL="0" indent="0" algn="l" rtl="0">
              <a:lnSpc>
                <a:spcPct val="80000"/>
              </a:lnSpc>
              <a:spcBef>
                <a:spcPts val="0"/>
              </a:spcBef>
              <a:buNone/>
              <a:defRPr sz="900" b="0">
                <a:solidFill>
                  <a:schemeClr val="accent5"/>
                </a:solidFill>
              </a:defRPr>
            </a:lvl1pPr>
            <a:lvl2pPr marL="0" indent="0" algn="l" rtl="0">
              <a:spcBef>
                <a:spcPts val="0"/>
              </a:spcBef>
              <a:buNone/>
              <a:defRPr sz="700" b="1">
                <a:solidFill>
                  <a:schemeClr val="tx1">
                    <a:lumMod val="65000"/>
                    <a:lumOff val="35000"/>
                  </a:schemeClr>
                </a:solidFill>
              </a:defRPr>
            </a:lvl2pPr>
            <a:lvl3pPr marL="0" indent="0" algn="l" rtl="0">
              <a:spcBef>
                <a:spcPts val="0"/>
              </a:spcBef>
              <a:buNone/>
              <a:defRPr sz="700" b="1">
                <a:solidFill>
                  <a:schemeClr val="tx1">
                    <a:lumMod val="65000"/>
                    <a:lumOff val="35000"/>
                  </a:schemeClr>
                </a:solidFill>
              </a:defRPr>
            </a:lvl3pPr>
            <a:lvl4pPr marL="0" indent="0" algn="l" rtl="0">
              <a:spcBef>
                <a:spcPts val="0"/>
              </a:spcBef>
              <a:buNone/>
              <a:defRPr sz="700" b="1">
                <a:solidFill>
                  <a:schemeClr val="tx1">
                    <a:lumMod val="65000"/>
                    <a:lumOff val="35000"/>
                  </a:schemeClr>
                </a:solidFill>
              </a:defRPr>
            </a:lvl4pPr>
            <a:lvl5pPr marL="0" indent="0" algn="l" rtl="0">
              <a:spcBef>
                <a:spcPts val="0"/>
              </a:spcBef>
              <a:buNone/>
              <a:defRPr sz="700" b="1">
                <a:solidFill>
                  <a:schemeClr val="tx1">
                    <a:lumMod val="65000"/>
                    <a:lumOff val="35000"/>
                  </a:schemeClr>
                </a:solidFill>
              </a:defRPr>
            </a:lvl5pPr>
          </a:lstStyle>
          <a:p>
            <a:pPr lvl="0" rtl="0"/>
            <a:r>
              <a:rPr lang="de-DE" dirty="0" smtClean="0"/>
              <a:t>[Titel]</a:t>
            </a:r>
            <a:endParaRPr lang="de-DE" dirty="0"/>
          </a:p>
        </p:txBody>
      </p:sp>
      <p:sp>
        <p:nvSpPr>
          <p:cNvPr id="231" name="Textplatzhalter 31"/>
          <p:cNvSpPr>
            <a:spLocks noGrp="1"/>
          </p:cNvSpPr>
          <p:nvPr>
            <p:ph type="body" sz="quarter" idx="147" hasCustomPrompt="1"/>
          </p:nvPr>
        </p:nvSpPr>
        <p:spPr>
          <a:xfrm>
            <a:off x="4114800" y="5181311"/>
            <a:ext cx="2743200" cy="128016"/>
          </a:xfrm>
        </p:spPr>
        <p:txBody>
          <a:bodyPr lIns="0" tIns="0" rIns="0" bIns="0" rtlCol="0">
            <a:noAutofit/>
          </a:bodyPr>
          <a:lstStyle>
            <a:lvl1pPr marL="0" indent="0" algn="l" rtl="0">
              <a:lnSpc>
                <a:spcPct val="80000"/>
              </a:lnSpc>
              <a:spcBef>
                <a:spcPts val="0"/>
              </a:spcBef>
              <a:buNone/>
              <a:defRPr sz="900" b="1" baseline="0">
                <a:solidFill>
                  <a:schemeClr val="accent5"/>
                </a:solidFill>
              </a:defRPr>
            </a:lvl1pPr>
            <a:lvl2pPr marL="0" indent="0" algn="l" rtl="0">
              <a:spcBef>
                <a:spcPts val="0"/>
              </a:spcBef>
              <a:buNone/>
              <a:defRPr sz="700">
                <a:solidFill>
                  <a:schemeClr val="tx1">
                    <a:lumMod val="65000"/>
                    <a:lumOff val="35000"/>
                  </a:schemeClr>
                </a:solidFill>
              </a:defRPr>
            </a:lvl2pPr>
            <a:lvl3pPr marL="0" indent="0" algn="l" rtl="0">
              <a:spcBef>
                <a:spcPts val="0"/>
              </a:spcBef>
              <a:buNone/>
              <a:defRPr sz="700">
                <a:solidFill>
                  <a:schemeClr val="tx1">
                    <a:lumMod val="65000"/>
                    <a:lumOff val="35000"/>
                  </a:schemeClr>
                </a:solidFill>
              </a:defRPr>
            </a:lvl3pPr>
            <a:lvl4pPr marL="0" indent="0" algn="l" rtl="0">
              <a:spcBef>
                <a:spcPts val="0"/>
              </a:spcBef>
              <a:buNone/>
              <a:defRPr sz="700">
                <a:solidFill>
                  <a:schemeClr val="tx1">
                    <a:lumMod val="65000"/>
                    <a:lumOff val="35000"/>
                  </a:schemeClr>
                </a:solidFill>
              </a:defRPr>
            </a:lvl4pPr>
            <a:lvl5pPr marL="0" indent="0" algn="l" rtl="0">
              <a:spcBef>
                <a:spcPts val="0"/>
              </a:spcBef>
              <a:buNone/>
              <a:defRPr sz="700">
                <a:solidFill>
                  <a:schemeClr val="tx1">
                    <a:lumMod val="65000"/>
                    <a:lumOff val="35000"/>
                  </a:schemeClr>
                </a:solidFill>
              </a:defRPr>
            </a:lvl5pPr>
          </a:lstStyle>
          <a:p>
            <a:pPr lvl="0" rtl="0"/>
            <a:r>
              <a:rPr lang="de-DE" dirty="0" smtClean="0"/>
              <a:t>[Firma]</a:t>
            </a:r>
            <a:endParaRPr lang="de-DE" dirty="0"/>
          </a:p>
        </p:txBody>
      </p:sp>
      <p:sp>
        <p:nvSpPr>
          <p:cNvPr id="232" name="Textplatzhalter 31"/>
          <p:cNvSpPr>
            <a:spLocks noGrp="1"/>
          </p:cNvSpPr>
          <p:nvPr>
            <p:ph type="body" sz="quarter" idx="148" hasCustomPrompt="1"/>
          </p:nvPr>
        </p:nvSpPr>
        <p:spPr>
          <a:xfrm>
            <a:off x="4114800" y="5323361"/>
            <a:ext cx="2743200" cy="128016"/>
          </a:xfrm>
        </p:spPr>
        <p:txBody>
          <a:bodyPr lIns="0" tIns="0" rIns="0" bIns="0" rtlCol="0">
            <a:noAutofit/>
          </a:bodyPr>
          <a:lstStyle>
            <a:lvl1pPr marL="0" indent="0" algn="l" rtl="0">
              <a:lnSpc>
                <a:spcPct val="80000"/>
              </a:lnSpc>
              <a:spcBef>
                <a:spcPts val="0"/>
              </a:spcBef>
              <a:buNone/>
              <a:defRPr sz="900">
                <a:solidFill>
                  <a:schemeClr val="accent5"/>
                </a:solidFill>
              </a:defRPr>
            </a:lvl1pPr>
            <a:lvl2pPr marL="0" indent="0" algn="l" rtl="0">
              <a:spcBef>
                <a:spcPts val="0"/>
              </a:spcBef>
              <a:buNone/>
              <a:defRPr sz="700">
                <a:solidFill>
                  <a:schemeClr val="tx1">
                    <a:lumMod val="65000"/>
                    <a:lumOff val="35000"/>
                  </a:schemeClr>
                </a:solidFill>
              </a:defRPr>
            </a:lvl2pPr>
            <a:lvl3pPr marL="0" indent="0" algn="l" rtl="0">
              <a:spcBef>
                <a:spcPts val="0"/>
              </a:spcBef>
              <a:buNone/>
              <a:defRPr sz="700">
                <a:solidFill>
                  <a:schemeClr val="tx1">
                    <a:lumMod val="65000"/>
                    <a:lumOff val="35000"/>
                  </a:schemeClr>
                </a:solidFill>
              </a:defRPr>
            </a:lvl3pPr>
            <a:lvl4pPr marL="0" indent="0" algn="l" rtl="0">
              <a:spcBef>
                <a:spcPts val="0"/>
              </a:spcBef>
              <a:buNone/>
              <a:defRPr sz="700">
                <a:solidFill>
                  <a:schemeClr val="tx1">
                    <a:lumMod val="65000"/>
                    <a:lumOff val="35000"/>
                  </a:schemeClr>
                </a:solidFill>
              </a:defRPr>
            </a:lvl4pPr>
            <a:lvl5pPr marL="0" indent="0" algn="l" rtl="0">
              <a:spcBef>
                <a:spcPts val="0"/>
              </a:spcBef>
              <a:buNone/>
              <a:defRPr sz="700">
                <a:solidFill>
                  <a:schemeClr val="tx1">
                    <a:lumMod val="65000"/>
                    <a:lumOff val="35000"/>
                  </a:schemeClr>
                </a:solidFill>
              </a:defRPr>
            </a:lvl5pPr>
          </a:lstStyle>
          <a:p>
            <a:pPr lvl="0" rtl="0"/>
            <a:r>
              <a:rPr lang="de-DE" dirty="0" smtClean="0"/>
              <a:t>[Straße Hausnummer, PLZ Ort]</a:t>
            </a:r>
            <a:endParaRPr lang="de-DE" dirty="0"/>
          </a:p>
        </p:txBody>
      </p:sp>
      <p:sp>
        <p:nvSpPr>
          <p:cNvPr id="233" name="Textplatzhalter 23"/>
          <p:cNvSpPr>
            <a:spLocks noGrp="1"/>
          </p:cNvSpPr>
          <p:nvPr>
            <p:ph type="body" sz="quarter" idx="149" hasCustomPrompt="1"/>
          </p:nvPr>
        </p:nvSpPr>
        <p:spPr>
          <a:xfrm>
            <a:off x="4114798" y="5568232"/>
            <a:ext cx="228602" cy="128016"/>
          </a:xfrm>
        </p:spPr>
        <p:txBody>
          <a:bodyPr lIns="0" tIns="0" rIns="0" bIns="0" rtlCol="0" anchor="ctr">
            <a:noAutofit/>
          </a:bodyPr>
          <a:lstStyle>
            <a:lvl1pPr marL="0" indent="0" algn="l" rtl="0">
              <a:lnSpc>
                <a:spcPct val="80000"/>
              </a:lnSpc>
              <a:spcBef>
                <a:spcPts val="0"/>
              </a:spcBef>
              <a:buNone/>
              <a:defRPr sz="600">
                <a:solidFill>
                  <a:schemeClr val="accent4"/>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TEL. |</a:t>
            </a:r>
            <a:endParaRPr lang="de-DE" dirty="0"/>
          </a:p>
        </p:txBody>
      </p:sp>
      <p:sp>
        <p:nvSpPr>
          <p:cNvPr id="234" name="Textplatzhalter 23"/>
          <p:cNvSpPr>
            <a:spLocks noGrp="1"/>
          </p:cNvSpPr>
          <p:nvPr>
            <p:ph type="body" sz="quarter" idx="150" hasCustomPrompt="1"/>
          </p:nvPr>
        </p:nvSpPr>
        <p:spPr>
          <a:xfrm>
            <a:off x="4354940" y="5556692"/>
            <a:ext cx="828000" cy="128016"/>
          </a:xfrm>
        </p:spPr>
        <p:txBody>
          <a:bodyPr lIns="0" tIns="0" rIns="0" bIns="0" rtlCol="0" anchor="ctr">
            <a:noAutofit/>
          </a:bodyPr>
          <a:lstStyle>
            <a:lvl1pPr marL="0" marR="0" indent="0" algn="l" defTabSz="914400" rtl="0" eaLnBrk="1" fontAlgn="auto" latinLnBrk="0" hangingPunct="1">
              <a:lnSpc>
                <a:spcPct val="80000"/>
              </a:lnSpc>
              <a:spcBef>
                <a:spcPts val="0"/>
              </a:spcBef>
              <a:spcAft>
                <a:spcPts val="0"/>
              </a:spcAft>
              <a:buClrTx/>
              <a:buSzTx/>
              <a:buFont typeface="Arial" pitchFamily="34" charset="0"/>
              <a:buNone/>
              <a:tabLst/>
              <a:defRPr sz="700">
                <a:solidFill>
                  <a:schemeClr val="accent5"/>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[Telefonnummer]</a:t>
            </a:r>
            <a:endParaRPr lang="de-DE" dirty="0"/>
          </a:p>
        </p:txBody>
      </p:sp>
      <p:sp>
        <p:nvSpPr>
          <p:cNvPr id="235" name="Textplatzhalter 23"/>
          <p:cNvSpPr>
            <a:spLocks noGrp="1"/>
          </p:cNvSpPr>
          <p:nvPr>
            <p:ph type="body" sz="quarter" idx="151" hasCustomPrompt="1"/>
          </p:nvPr>
        </p:nvSpPr>
        <p:spPr>
          <a:xfrm>
            <a:off x="5190255" y="5568232"/>
            <a:ext cx="310327" cy="128016"/>
          </a:xfrm>
        </p:spPr>
        <p:txBody>
          <a:bodyPr lIns="0" tIns="0" rIns="0" bIns="0" rtlCol="0" anchor="ctr">
            <a:noAutofit/>
          </a:bodyPr>
          <a:lstStyle>
            <a:lvl1pPr marL="0" indent="0" algn="l" rtl="0">
              <a:lnSpc>
                <a:spcPct val="80000"/>
              </a:lnSpc>
              <a:spcBef>
                <a:spcPts val="0"/>
              </a:spcBef>
              <a:buNone/>
              <a:defRPr sz="600">
                <a:solidFill>
                  <a:schemeClr val="accent4"/>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E-MAIL |</a:t>
            </a:r>
            <a:endParaRPr lang="de-DE" dirty="0"/>
          </a:p>
        </p:txBody>
      </p:sp>
      <p:sp>
        <p:nvSpPr>
          <p:cNvPr id="236" name="Textplatzhalter 23"/>
          <p:cNvSpPr>
            <a:spLocks noGrp="1"/>
          </p:cNvSpPr>
          <p:nvPr>
            <p:ph type="body" sz="quarter" idx="152" hasCustomPrompt="1"/>
          </p:nvPr>
        </p:nvSpPr>
        <p:spPr>
          <a:xfrm>
            <a:off x="5515250" y="5556692"/>
            <a:ext cx="1332000" cy="128016"/>
          </a:xfrm>
        </p:spPr>
        <p:txBody>
          <a:bodyPr lIns="0" tIns="0" rIns="0" bIns="0" rtlCol="0" anchor="ctr">
            <a:noAutofit/>
          </a:bodyPr>
          <a:lstStyle>
            <a:lvl1pPr marL="0" indent="0" algn="l" rtl="0">
              <a:lnSpc>
                <a:spcPct val="80000"/>
              </a:lnSpc>
              <a:spcBef>
                <a:spcPts val="0"/>
              </a:spcBef>
              <a:buNone/>
              <a:defRPr sz="700">
                <a:solidFill>
                  <a:schemeClr val="accent5"/>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[E-Mail]</a:t>
            </a:r>
            <a:endParaRPr lang="de-DE" dirty="0"/>
          </a:p>
        </p:txBody>
      </p:sp>
      <p:sp>
        <p:nvSpPr>
          <p:cNvPr id="237" name="Textplatzhalter 27"/>
          <p:cNvSpPr>
            <a:spLocks noGrp="1"/>
          </p:cNvSpPr>
          <p:nvPr>
            <p:ph type="body" sz="quarter" idx="153" hasCustomPrompt="1"/>
          </p:nvPr>
        </p:nvSpPr>
        <p:spPr>
          <a:xfrm>
            <a:off x="4114800" y="5694516"/>
            <a:ext cx="432000" cy="128016"/>
          </a:xfrm>
        </p:spPr>
        <p:txBody>
          <a:bodyPr lIns="0" tIns="0" rIns="0" bIns="0" rtlCol="0" anchor="ctr">
            <a:noAutofit/>
          </a:bodyPr>
          <a:lstStyle>
            <a:lvl1pPr marL="0" indent="0" algn="l" rtl="0">
              <a:lnSpc>
                <a:spcPct val="80000"/>
              </a:lnSpc>
              <a:spcBef>
                <a:spcPts val="0"/>
              </a:spcBef>
              <a:buFontTx/>
              <a:buNone/>
              <a:defRPr sz="600" baseline="0">
                <a:solidFill>
                  <a:schemeClr val="accent4"/>
                </a:solidFill>
              </a:defRPr>
            </a:lvl1pPr>
            <a:lvl2pPr marL="0" indent="0" algn="l" rtl="0">
              <a:spcBef>
                <a:spcPts val="0"/>
              </a:spcBef>
              <a:buFontTx/>
              <a:buNone/>
              <a:defRPr sz="700">
                <a:solidFill>
                  <a:schemeClr val="accent1"/>
                </a:solidFill>
              </a:defRPr>
            </a:lvl2pPr>
            <a:lvl3pPr marL="0" indent="0" algn="l" rtl="0">
              <a:spcBef>
                <a:spcPts val="0"/>
              </a:spcBef>
              <a:buFontTx/>
              <a:buNone/>
              <a:defRPr sz="700">
                <a:solidFill>
                  <a:schemeClr val="accent1"/>
                </a:solidFill>
              </a:defRPr>
            </a:lvl3pPr>
            <a:lvl4pPr marL="0" indent="0" algn="l" rtl="0">
              <a:spcBef>
                <a:spcPts val="0"/>
              </a:spcBef>
              <a:buFontTx/>
              <a:buNone/>
              <a:defRPr sz="700">
                <a:solidFill>
                  <a:schemeClr val="accent1"/>
                </a:solidFill>
              </a:defRPr>
            </a:lvl4pPr>
            <a:lvl5pPr marL="0" indent="0" algn="l" rtl="0">
              <a:spcBef>
                <a:spcPts val="0"/>
              </a:spcBef>
              <a:buFontTx/>
              <a:buNone/>
              <a:defRPr sz="700">
                <a:solidFill>
                  <a:schemeClr val="accent1"/>
                </a:solidFill>
              </a:defRPr>
            </a:lvl5pPr>
          </a:lstStyle>
          <a:p>
            <a:pPr lvl="0" rtl="0"/>
            <a:r>
              <a:rPr lang="de-DE" dirty="0" smtClean="0"/>
              <a:t>INTERNET |</a:t>
            </a:r>
            <a:endParaRPr lang="de-DE" dirty="0"/>
          </a:p>
        </p:txBody>
      </p:sp>
      <p:sp>
        <p:nvSpPr>
          <p:cNvPr id="238" name="Textplatzhalter 27"/>
          <p:cNvSpPr>
            <a:spLocks noGrp="1"/>
          </p:cNvSpPr>
          <p:nvPr>
            <p:ph type="body" sz="quarter" idx="154" hasCustomPrompt="1"/>
          </p:nvPr>
        </p:nvSpPr>
        <p:spPr>
          <a:xfrm>
            <a:off x="4572000" y="5688746"/>
            <a:ext cx="2286000" cy="128016"/>
          </a:xfrm>
        </p:spPr>
        <p:txBody>
          <a:bodyPr lIns="0" tIns="0" rIns="0" bIns="0" rtlCol="0" anchor="ctr">
            <a:noAutofit/>
          </a:bodyPr>
          <a:lstStyle>
            <a:lvl1pPr marL="0" indent="0" algn="l" rtl="0">
              <a:lnSpc>
                <a:spcPct val="80000"/>
              </a:lnSpc>
              <a:spcBef>
                <a:spcPts val="0"/>
              </a:spcBef>
              <a:buFontTx/>
              <a:buNone/>
              <a:defRPr sz="700" baseline="0">
                <a:solidFill>
                  <a:schemeClr val="accent5"/>
                </a:solidFill>
              </a:defRPr>
            </a:lvl1pPr>
            <a:lvl2pPr marL="0" indent="0" algn="l" rtl="0">
              <a:spcBef>
                <a:spcPts val="0"/>
              </a:spcBef>
              <a:buFontTx/>
              <a:buNone/>
              <a:defRPr sz="700">
                <a:solidFill>
                  <a:schemeClr val="accent1"/>
                </a:solidFill>
              </a:defRPr>
            </a:lvl2pPr>
            <a:lvl3pPr marL="0" indent="0" algn="l" rtl="0">
              <a:spcBef>
                <a:spcPts val="0"/>
              </a:spcBef>
              <a:buFontTx/>
              <a:buNone/>
              <a:defRPr sz="700">
                <a:solidFill>
                  <a:schemeClr val="accent1"/>
                </a:solidFill>
              </a:defRPr>
            </a:lvl3pPr>
            <a:lvl4pPr marL="0" indent="0" algn="l" rtl="0">
              <a:spcBef>
                <a:spcPts val="0"/>
              </a:spcBef>
              <a:buFontTx/>
              <a:buNone/>
              <a:defRPr sz="700">
                <a:solidFill>
                  <a:schemeClr val="accent1"/>
                </a:solidFill>
              </a:defRPr>
            </a:lvl4pPr>
            <a:lvl5pPr marL="0" indent="0" algn="l" rtl="0">
              <a:spcBef>
                <a:spcPts val="0"/>
              </a:spcBef>
              <a:buFontTx/>
              <a:buNone/>
              <a:defRPr sz="700">
                <a:solidFill>
                  <a:schemeClr val="accent1"/>
                </a:solidFill>
              </a:defRPr>
            </a:lvl5pPr>
          </a:lstStyle>
          <a:p>
            <a:pPr lvl="0" rtl="0"/>
            <a:r>
              <a:rPr lang="de-DE" dirty="0" smtClean="0"/>
              <a:t>[Internetadresse]</a:t>
            </a:r>
            <a:endParaRPr lang="de-DE" dirty="0"/>
          </a:p>
        </p:txBody>
      </p:sp>
      <p:sp>
        <p:nvSpPr>
          <p:cNvPr id="239" name="Textplatzhalter 19"/>
          <p:cNvSpPr>
            <a:spLocks noGrp="1"/>
          </p:cNvSpPr>
          <p:nvPr>
            <p:ph type="body" sz="quarter" idx="155" hasCustomPrompt="1"/>
          </p:nvPr>
        </p:nvSpPr>
        <p:spPr>
          <a:xfrm>
            <a:off x="4114800" y="6141349"/>
            <a:ext cx="1905000" cy="152400"/>
          </a:xfrm>
        </p:spPr>
        <p:txBody>
          <a:bodyPr lIns="0" tIns="0" rIns="0" bIns="0" rtlCol="0" anchor="ctr">
            <a:noAutofit/>
          </a:bodyPr>
          <a:lstStyle>
            <a:lvl1pPr marL="0" indent="0" algn="l" rtl="0">
              <a:lnSpc>
                <a:spcPct val="80000"/>
              </a:lnSpc>
              <a:spcBef>
                <a:spcPts val="0"/>
              </a:spcBef>
              <a:buNone/>
              <a:defRPr sz="1200" b="0">
                <a:solidFill>
                  <a:schemeClr val="accent4"/>
                </a:solidFill>
              </a:defRPr>
            </a:lvl1pPr>
            <a:lvl2pPr marL="0" indent="0" algn="l" rtl="0">
              <a:spcBef>
                <a:spcPts val="0"/>
              </a:spcBef>
              <a:buNone/>
              <a:defRPr sz="900"/>
            </a:lvl2pPr>
            <a:lvl3pPr marL="0" indent="0" algn="l" rtl="0">
              <a:spcBef>
                <a:spcPts val="0"/>
              </a:spcBef>
              <a:buNone/>
              <a:defRPr sz="900"/>
            </a:lvl3pPr>
            <a:lvl4pPr marL="0" indent="0" algn="l" rtl="0">
              <a:spcBef>
                <a:spcPts val="0"/>
              </a:spcBef>
              <a:buNone/>
              <a:defRPr sz="900"/>
            </a:lvl4pPr>
            <a:lvl5pPr marL="0" indent="0" algn="l" rtl="0">
              <a:spcBef>
                <a:spcPts val="0"/>
              </a:spcBef>
              <a:buNone/>
              <a:defRPr sz="900"/>
            </a:lvl5pPr>
          </a:lstStyle>
          <a:p>
            <a:pPr lvl="0" rtl="0"/>
            <a:r>
              <a:rPr lang="de-DE" dirty="0" smtClean="0"/>
              <a:t>[Name]</a:t>
            </a:r>
            <a:endParaRPr lang="de-DE" dirty="0"/>
          </a:p>
        </p:txBody>
      </p:sp>
      <p:sp>
        <p:nvSpPr>
          <p:cNvPr id="240" name="Textplatzhalter 21"/>
          <p:cNvSpPr>
            <a:spLocks noGrp="1"/>
          </p:cNvSpPr>
          <p:nvPr>
            <p:ph type="body" sz="quarter" idx="156" hasCustomPrompt="1"/>
          </p:nvPr>
        </p:nvSpPr>
        <p:spPr>
          <a:xfrm>
            <a:off x="4114800" y="6312177"/>
            <a:ext cx="1901536" cy="128016"/>
          </a:xfrm>
        </p:spPr>
        <p:txBody>
          <a:bodyPr lIns="0" tIns="0" rIns="0" bIns="0" rtlCol="0" anchor="ctr">
            <a:noAutofit/>
          </a:bodyPr>
          <a:lstStyle>
            <a:lvl1pPr marL="0" indent="0" algn="l" rtl="0">
              <a:lnSpc>
                <a:spcPct val="80000"/>
              </a:lnSpc>
              <a:spcBef>
                <a:spcPts val="0"/>
              </a:spcBef>
              <a:buNone/>
              <a:defRPr sz="900" b="0">
                <a:solidFill>
                  <a:schemeClr val="accent5"/>
                </a:solidFill>
              </a:defRPr>
            </a:lvl1pPr>
            <a:lvl2pPr marL="0" indent="0" algn="l" rtl="0">
              <a:spcBef>
                <a:spcPts val="0"/>
              </a:spcBef>
              <a:buNone/>
              <a:defRPr sz="700" b="1">
                <a:solidFill>
                  <a:schemeClr val="tx1">
                    <a:lumMod val="65000"/>
                    <a:lumOff val="35000"/>
                  </a:schemeClr>
                </a:solidFill>
              </a:defRPr>
            </a:lvl2pPr>
            <a:lvl3pPr marL="0" indent="0" algn="l" rtl="0">
              <a:spcBef>
                <a:spcPts val="0"/>
              </a:spcBef>
              <a:buNone/>
              <a:defRPr sz="700" b="1">
                <a:solidFill>
                  <a:schemeClr val="tx1">
                    <a:lumMod val="65000"/>
                    <a:lumOff val="35000"/>
                  </a:schemeClr>
                </a:solidFill>
              </a:defRPr>
            </a:lvl3pPr>
            <a:lvl4pPr marL="0" indent="0" algn="l" rtl="0">
              <a:spcBef>
                <a:spcPts val="0"/>
              </a:spcBef>
              <a:buNone/>
              <a:defRPr sz="700" b="1">
                <a:solidFill>
                  <a:schemeClr val="tx1">
                    <a:lumMod val="65000"/>
                    <a:lumOff val="35000"/>
                  </a:schemeClr>
                </a:solidFill>
              </a:defRPr>
            </a:lvl4pPr>
            <a:lvl5pPr marL="0" indent="0" algn="l" rtl="0">
              <a:spcBef>
                <a:spcPts val="0"/>
              </a:spcBef>
              <a:buNone/>
              <a:defRPr sz="700" b="1">
                <a:solidFill>
                  <a:schemeClr val="tx1">
                    <a:lumMod val="65000"/>
                    <a:lumOff val="35000"/>
                  </a:schemeClr>
                </a:solidFill>
              </a:defRPr>
            </a:lvl5pPr>
          </a:lstStyle>
          <a:p>
            <a:pPr lvl="0" rtl="0"/>
            <a:r>
              <a:rPr lang="de-DE" dirty="0" smtClean="0"/>
              <a:t>[Titel]</a:t>
            </a:r>
            <a:endParaRPr lang="de-DE" dirty="0"/>
          </a:p>
        </p:txBody>
      </p:sp>
      <p:sp>
        <p:nvSpPr>
          <p:cNvPr id="241" name="Textplatzhalter 31"/>
          <p:cNvSpPr>
            <a:spLocks noGrp="1"/>
          </p:cNvSpPr>
          <p:nvPr>
            <p:ph type="body" sz="quarter" idx="157" hasCustomPrompt="1"/>
          </p:nvPr>
        </p:nvSpPr>
        <p:spPr>
          <a:xfrm>
            <a:off x="4114800" y="7013527"/>
            <a:ext cx="2743200" cy="128016"/>
          </a:xfrm>
        </p:spPr>
        <p:txBody>
          <a:bodyPr lIns="0" tIns="0" rIns="0" bIns="0" rtlCol="0">
            <a:noAutofit/>
          </a:bodyPr>
          <a:lstStyle>
            <a:lvl1pPr marL="0" indent="0" algn="l" rtl="0">
              <a:lnSpc>
                <a:spcPct val="80000"/>
              </a:lnSpc>
              <a:spcBef>
                <a:spcPts val="0"/>
              </a:spcBef>
              <a:buNone/>
              <a:defRPr sz="900" b="1" baseline="0">
                <a:solidFill>
                  <a:schemeClr val="accent5"/>
                </a:solidFill>
              </a:defRPr>
            </a:lvl1pPr>
            <a:lvl2pPr marL="0" indent="0" algn="l" rtl="0">
              <a:spcBef>
                <a:spcPts val="0"/>
              </a:spcBef>
              <a:buNone/>
              <a:defRPr sz="700">
                <a:solidFill>
                  <a:schemeClr val="tx1">
                    <a:lumMod val="65000"/>
                    <a:lumOff val="35000"/>
                  </a:schemeClr>
                </a:solidFill>
              </a:defRPr>
            </a:lvl2pPr>
            <a:lvl3pPr marL="0" indent="0" algn="l" rtl="0">
              <a:spcBef>
                <a:spcPts val="0"/>
              </a:spcBef>
              <a:buNone/>
              <a:defRPr sz="700">
                <a:solidFill>
                  <a:schemeClr val="tx1">
                    <a:lumMod val="65000"/>
                    <a:lumOff val="35000"/>
                  </a:schemeClr>
                </a:solidFill>
              </a:defRPr>
            </a:lvl3pPr>
            <a:lvl4pPr marL="0" indent="0" algn="l" rtl="0">
              <a:spcBef>
                <a:spcPts val="0"/>
              </a:spcBef>
              <a:buNone/>
              <a:defRPr sz="700">
                <a:solidFill>
                  <a:schemeClr val="tx1">
                    <a:lumMod val="65000"/>
                    <a:lumOff val="35000"/>
                  </a:schemeClr>
                </a:solidFill>
              </a:defRPr>
            </a:lvl4pPr>
            <a:lvl5pPr marL="0" indent="0" algn="l" rtl="0">
              <a:spcBef>
                <a:spcPts val="0"/>
              </a:spcBef>
              <a:buNone/>
              <a:defRPr sz="700">
                <a:solidFill>
                  <a:schemeClr val="tx1">
                    <a:lumMod val="65000"/>
                    <a:lumOff val="35000"/>
                  </a:schemeClr>
                </a:solidFill>
              </a:defRPr>
            </a:lvl5pPr>
          </a:lstStyle>
          <a:p>
            <a:pPr lvl="0" rtl="0"/>
            <a:r>
              <a:rPr lang="de-DE" dirty="0" smtClean="0"/>
              <a:t>[Firma]</a:t>
            </a:r>
            <a:endParaRPr lang="de-DE" dirty="0"/>
          </a:p>
        </p:txBody>
      </p:sp>
      <p:sp>
        <p:nvSpPr>
          <p:cNvPr id="242" name="Textplatzhalter 31"/>
          <p:cNvSpPr>
            <a:spLocks noGrp="1"/>
          </p:cNvSpPr>
          <p:nvPr>
            <p:ph type="body" sz="quarter" idx="158" hasCustomPrompt="1"/>
          </p:nvPr>
        </p:nvSpPr>
        <p:spPr>
          <a:xfrm>
            <a:off x="4114800" y="7155577"/>
            <a:ext cx="2743200" cy="128016"/>
          </a:xfrm>
        </p:spPr>
        <p:txBody>
          <a:bodyPr lIns="0" tIns="0" rIns="0" bIns="0" rtlCol="0">
            <a:noAutofit/>
          </a:bodyPr>
          <a:lstStyle>
            <a:lvl1pPr marL="0" indent="0" algn="l" rtl="0">
              <a:lnSpc>
                <a:spcPct val="80000"/>
              </a:lnSpc>
              <a:spcBef>
                <a:spcPts val="0"/>
              </a:spcBef>
              <a:buNone/>
              <a:defRPr sz="900">
                <a:solidFill>
                  <a:schemeClr val="accent5"/>
                </a:solidFill>
              </a:defRPr>
            </a:lvl1pPr>
            <a:lvl2pPr marL="0" indent="0" algn="l" rtl="0">
              <a:spcBef>
                <a:spcPts val="0"/>
              </a:spcBef>
              <a:buNone/>
              <a:defRPr sz="700">
                <a:solidFill>
                  <a:schemeClr val="tx1">
                    <a:lumMod val="65000"/>
                    <a:lumOff val="35000"/>
                  </a:schemeClr>
                </a:solidFill>
              </a:defRPr>
            </a:lvl2pPr>
            <a:lvl3pPr marL="0" indent="0" algn="l" rtl="0">
              <a:spcBef>
                <a:spcPts val="0"/>
              </a:spcBef>
              <a:buNone/>
              <a:defRPr sz="700">
                <a:solidFill>
                  <a:schemeClr val="tx1">
                    <a:lumMod val="65000"/>
                    <a:lumOff val="35000"/>
                  </a:schemeClr>
                </a:solidFill>
              </a:defRPr>
            </a:lvl3pPr>
            <a:lvl4pPr marL="0" indent="0" algn="l" rtl="0">
              <a:spcBef>
                <a:spcPts val="0"/>
              </a:spcBef>
              <a:buNone/>
              <a:defRPr sz="700">
                <a:solidFill>
                  <a:schemeClr val="tx1">
                    <a:lumMod val="65000"/>
                    <a:lumOff val="35000"/>
                  </a:schemeClr>
                </a:solidFill>
              </a:defRPr>
            </a:lvl4pPr>
            <a:lvl5pPr marL="0" indent="0" algn="l" rtl="0">
              <a:spcBef>
                <a:spcPts val="0"/>
              </a:spcBef>
              <a:buNone/>
              <a:defRPr sz="700">
                <a:solidFill>
                  <a:schemeClr val="tx1">
                    <a:lumMod val="65000"/>
                    <a:lumOff val="35000"/>
                  </a:schemeClr>
                </a:solidFill>
              </a:defRPr>
            </a:lvl5pPr>
          </a:lstStyle>
          <a:p>
            <a:pPr lvl="0" rtl="0"/>
            <a:r>
              <a:rPr lang="de-DE" dirty="0" smtClean="0"/>
              <a:t>[Straße Hausnummer, PLZ Ort]</a:t>
            </a:r>
            <a:endParaRPr lang="de-DE" dirty="0"/>
          </a:p>
        </p:txBody>
      </p:sp>
      <p:sp>
        <p:nvSpPr>
          <p:cNvPr id="243" name="Textplatzhalter 23"/>
          <p:cNvSpPr>
            <a:spLocks noGrp="1"/>
          </p:cNvSpPr>
          <p:nvPr>
            <p:ph type="body" sz="quarter" idx="159" hasCustomPrompt="1"/>
          </p:nvPr>
        </p:nvSpPr>
        <p:spPr>
          <a:xfrm>
            <a:off x="4114798" y="7400448"/>
            <a:ext cx="228602" cy="128016"/>
          </a:xfrm>
        </p:spPr>
        <p:txBody>
          <a:bodyPr lIns="0" tIns="0" rIns="0" bIns="0" rtlCol="0" anchor="ctr">
            <a:noAutofit/>
          </a:bodyPr>
          <a:lstStyle>
            <a:lvl1pPr marL="0" indent="0" algn="l" rtl="0">
              <a:lnSpc>
                <a:spcPct val="80000"/>
              </a:lnSpc>
              <a:spcBef>
                <a:spcPts val="0"/>
              </a:spcBef>
              <a:buNone/>
              <a:defRPr sz="600">
                <a:solidFill>
                  <a:schemeClr val="accent4"/>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TEL. |</a:t>
            </a:r>
            <a:endParaRPr lang="de-DE" dirty="0"/>
          </a:p>
        </p:txBody>
      </p:sp>
      <p:sp>
        <p:nvSpPr>
          <p:cNvPr id="244" name="Textplatzhalter 23"/>
          <p:cNvSpPr>
            <a:spLocks noGrp="1"/>
          </p:cNvSpPr>
          <p:nvPr>
            <p:ph type="body" sz="quarter" idx="160" hasCustomPrompt="1"/>
          </p:nvPr>
        </p:nvSpPr>
        <p:spPr>
          <a:xfrm>
            <a:off x="4354940" y="7388908"/>
            <a:ext cx="828000" cy="128016"/>
          </a:xfrm>
        </p:spPr>
        <p:txBody>
          <a:bodyPr lIns="0" tIns="0" rIns="0" bIns="0" rtlCol="0" anchor="ctr">
            <a:noAutofit/>
          </a:bodyPr>
          <a:lstStyle>
            <a:lvl1pPr marL="0" marR="0" indent="0" algn="l" defTabSz="914400" rtl="0" eaLnBrk="1" fontAlgn="auto" latinLnBrk="0" hangingPunct="1">
              <a:lnSpc>
                <a:spcPct val="80000"/>
              </a:lnSpc>
              <a:spcBef>
                <a:spcPts val="0"/>
              </a:spcBef>
              <a:spcAft>
                <a:spcPts val="0"/>
              </a:spcAft>
              <a:buClrTx/>
              <a:buSzTx/>
              <a:buFont typeface="Arial" pitchFamily="34" charset="0"/>
              <a:buNone/>
              <a:tabLst/>
              <a:defRPr sz="700">
                <a:solidFill>
                  <a:schemeClr val="accent5"/>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[Telefonnummer]</a:t>
            </a:r>
            <a:endParaRPr lang="de-DE" dirty="0"/>
          </a:p>
        </p:txBody>
      </p:sp>
      <p:sp>
        <p:nvSpPr>
          <p:cNvPr id="245" name="Textplatzhalter 23"/>
          <p:cNvSpPr>
            <a:spLocks noGrp="1"/>
          </p:cNvSpPr>
          <p:nvPr>
            <p:ph type="body" sz="quarter" idx="161" hasCustomPrompt="1"/>
          </p:nvPr>
        </p:nvSpPr>
        <p:spPr>
          <a:xfrm>
            <a:off x="5190255" y="7400448"/>
            <a:ext cx="310327" cy="128016"/>
          </a:xfrm>
        </p:spPr>
        <p:txBody>
          <a:bodyPr lIns="0" tIns="0" rIns="0" bIns="0" rtlCol="0" anchor="ctr">
            <a:noAutofit/>
          </a:bodyPr>
          <a:lstStyle>
            <a:lvl1pPr marL="0" indent="0" algn="l" rtl="0">
              <a:lnSpc>
                <a:spcPct val="80000"/>
              </a:lnSpc>
              <a:spcBef>
                <a:spcPts val="0"/>
              </a:spcBef>
              <a:buNone/>
              <a:defRPr sz="600">
                <a:solidFill>
                  <a:schemeClr val="accent4"/>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E-MAIL |</a:t>
            </a:r>
            <a:endParaRPr lang="de-DE" dirty="0"/>
          </a:p>
        </p:txBody>
      </p:sp>
      <p:sp>
        <p:nvSpPr>
          <p:cNvPr id="246" name="Textplatzhalter 23"/>
          <p:cNvSpPr>
            <a:spLocks noGrp="1"/>
          </p:cNvSpPr>
          <p:nvPr>
            <p:ph type="body" sz="quarter" idx="162" hasCustomPrompt="1"/>
          </p:nvPr>
        </p:nvSpPr>
        <p:spPr>
          <a:xfrm>
            <a:off x="5515250" y="7388908"/>
            <a:ext cx="1332000" cy="128016"/>
          </a:xfrm>
        </p:spPr>
        <p:txBody>
          <a:bodyPr lIns="0" tIns="0" rIns="0" bIns="0" rtlCol="0" anchor="ctr">
            <a:noAutofit/>
          </a:bodyPr>
          <a:lstStyle>
            <a:lvl1pPr marL="0" indent="0" algn="l" rtl="0">
              <a:lnSpc>
                <a:spcPct val="80000"/>
              </a:lnSpc>
              <a:spcBef>
                <a:spcPts val="0"/>
              </a:spcBef>
              <a:buNone/>
              <a:defRPr sz="700">
                <a:solidFill>
                  <a:schemeClr val="accent5"/>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[E-Mail]</a:t>
            </a:r>
            <a:endParaRPr lang="de-DE" dirty="0"/>
          </a:p>
        </p:txBody>
      </p:sp>
      <p:sp>
        <p:nvSpPr>
          <p:cNvPr id="247" name="Textplatzhalter 27"/>
          <p:cNvSpPr>
            <a:spLocks noGrp="1"/>
          </p:cNvSpPr>
          <p:nvPr>
            <p:ph type="body" sz="quarter" idx="163" hasCustomPrompt="1"/>
          </p:nvPr>
        </p:nvSpPr>
        <p:spPr>
          <a:xfrm>
            <a:off x="4114800" y="7526732"/>
            <a:ext cx="432000" cy="128016"/>
          </a:xfrm>
        </p:spPr>
        <p:txBody>
          <a:bodyPr lIns="0" tIns="0" rIns="0" bIns="0" rtlCol="0" anchor="ctr">
            <a:noAutofit/>
          </a:bodyPr>
          <a:lstStyle>
            <a:lvl1pPr marL="0" indent="0" algn="l" rtl="0">
              <a:lnSpc>
                <a:spcPct val="80000"/>
              </a:lnSpc>
              <a:spcBef>
                <a:spcPts val="0"/>
              </a:spcBef>
              <a:buFontTx/>
              <a:buNone/>
              <a:defRPr sz="600" baseline="0">
                <a:solidFill>
                  <a:schemeClr val="accent4"/>
                </a:solidFill>
              </a:defRPr>
            </a:lvl1pPr>
            <a:lvl2pPr marL="0" indent="0" algn="l" rtl="0">
              <a:spcBef>
                <a:spcPts val="0"/>
              </a:spcBef>
              <a:buFontTx/>
              <a:buNone/>
              <a:defRPr sz="700">
                <a:solidFill>
                  <a:schemeClr val="accent1"/>
                </a:solidFill>
              </a:defRPr>
            </a:lvl2pPr>
            <a:lvl3pPr marL="0" indent="0" algn="l" rtl="0">
              <a:spcBef>
                <a:spcPts val="0"/>
              </a:spcBef>
              <a:buFontTx/>
              <a:buNone/>
              <a:defRPr sz="700">
                <a:solidFill>
                  <a:schemeClr val="accent1"/>
                </a:solidFill>
              </a:defRPr>
            </a:lvl3pPr>
            <a:lvl4pPr marL="0" indent="0" algn="l" rtl="0">
              <a:spcBef>
                <a:spcPts val="0"/>
              </a:spcBef>
              <a:buFontTx/>
              <a:buNone/>
              <a:defRPr sz="700">
                <a:solidFill>
                  <a:schemeClr val="accent1"/>
                </a:solidFill>
              </a:defRPr>
            </a:lvl4pPr>
            <a:lvl5pPr marL="0" indent="0" algn="l" rtl="0">
              <a:spcBef>
                <a:spcPts val="0"/>
              </a:spcBef>
              <a:buFontTx/>
              <a:buNone/>
              <a:defRPr sz="700">
                <a:solidFill>
                  <a:schemeClr val="accent1"/>
                </a:solidFill>
              </a:defRPr>
            </a:lvl5pPr>
          </a:lstStyle>
          <a:p>
            <a:pPr lvl="0" rtl="0"/>
            <a:r>
              <a:rPr lang="de-DE" dirty="0" smtClean="0"/>
              <a:t>INTERNET |</a:t>
            </a:r>
            <a:endParaRPr lang="de-DE" dirty="0"/>
          </a:p>
        </p:txBody>
      </p:sp>
      <p:sp>
        <p:nvSpPr>
          <p:cNvPr id="248" name="Textplatzhalter 27"/>
          <p:cNvSpPr>
            <a:spLocks noGrp="1"/>
          </p:cNvSpPr>
          <p:nvPr>
            <p:ph type="body" sz="quarter" idx="164" hasCustomPrompt="1"/>
          </p:nvPr>
        </p:nvSpPr>
        <p:spPr>
          <a:xfrm>
            <a:off x="4572000" y="7520962"/>
            <a:ext cx="2286000" cy="128016"/>
          </a:xfrm>
        </p:spPr>
        <p:txBody>
          <a:bodyPr lIns="0" tIns="0" rIns="0" bIns="0" rtlCol="0" anchor="ctr">
            <a:noAutofit/>
          </a:bodyPr>
          <a:lstStyle>
            <a:lvl1pPr marL="0" indent="0" algn="l" rtl="0">
              <a:lnSpc>
                <a:spcPct val="80000"/>
              </a:lnSpc>
              <a:spcBef>
                <a:spcPts val="0"/>
              </a:spcBef>
              <a:buFontTx/>
              <a:buNone/>
              <a:defRPr sz="700" baseline="0">
                <a:solidFill>
                  <a:schemeClr val="accent5"/>
                </a:solidFill>
              </a:defRPr>
            </a:lvl1pPr>
            <a:lvl2pPr marL="0" indent="0" algn="l" rtl="0">
              <a:spcBef>
                <a:spcPts val="0"/>
              </a:spcBef>
              <a:buFontTx/>
              <a:buNone/>
              <a:defRPr sz="700">
                <a:solidFill>
                  <a:schemeClr val="accent1"/>
                </a:solidFill>
              </a:defRPr>
            </a:lvl2pPr>
            <a:lvl3pPr marL="0" indent="0" algn="l" rtl="0">
              <a:spcBef>
                <a:spcPts val="0"/>
              </a:spcBef>
              <a:buFontTx/>
              <a:buNone/>
              <a:defRPr sz="700">
                <a:solidFill>
                  <a:schemeClr val="accent1"/>
                </a:solidFill>
              </a:defRPr>
            </a:lvl3pPr>
            <a:lvl4pPr marL="0" indent="0" algn="l" rtl="0">
              <a:spcBef>
                <a:spcPts val="0"/>
              </a:spcBef>
              <a:buFontTx/>
              <a:buNone/>
              <a:defRPr sz="700">
                <a:solidFill>
                  <a:schemeClr val="accent1"/>
                </a:solidFill>
              </a:defRPr>
            </a:lvl4pPr>
            <a:lvl5pPr marL="0" indent="0" algn="l" rtl="0">
              <a:spcBef>
                <a:spcPts val="0"/>
              </a:spcBef>
              <a:buFontTx/>
              <a:buNone/>
              <a:defRPr sz="700">
                <a:solidFill>
                  <a:schemeClr val="accent1"/>
                </a:solidFill>
              </a:defRPr>
            </a:lvl5pPr>
          </a:lstStyle>
          <a:p>
            <a:pPr lvl="0" rtl="0"/>
            <a:r>
              <a:rPr lang="de-DE" dirty="0" smtClean="0"/>
              <a:t>[Internetadresse]</a:t>
            </a:r>
            <a:endParaRPr lang="de-DE" dirty="0"/>
          </a:p>
        </p:txBody>
      </p:sp>
      <p:sp>
        <p:nvSpPr>
          <p:cNvPr id="249" name="Textplatzhalter 19"/>
          <p:cNvSpPr>
            <a:spLocks noGrp="1"/>
          </p:cNvSpPr>
          <p:nvPr>
            <p:ph type="body" sz="quarter" idx="165" hasCustomPrompt="1"/>
          </p:nvPr>
        </p:nvSpPr>
        <p:spPr>
          <a:xfrm>
            <a:off x="4114800" y="7965649"/>
            <a:ext cx="1905000" cy="152400"/>
          </a:xfrm>
        </p:spPr>
        <p:txBody>
          <a:bodyPr lIns="0" tIns="0" rIns="0" bIns="0" rtlCol="0" anchor="ctr">
            <a:noAutofit/>
          </a:bodyPr>
          <a:lstStyle>
            <a:lvl1pPr marL="0" indent="0" algn="l" rtl="0">
              <a:lnSpc>
                <a:spcPct val="80000"/>
              </a:lnSpc>
              <a:spcBef>
                <a:spcPts val="0"/>
              </a:spcBef>
              <a:buNone/>
              <a:defRPr sz="1200" b="0">
                <a:solidFill>
                  <a:schemeClr val="accent4"/>
                </a:solidFill>
              </a:defRPr>
            </a:lvl1pPr>
            <a:lvl2pPr marL="0" indent="0" algn="l" rtl="0">
              <a:spcBef>
                <a:spcPts val="0"/>
              </a:spcBef>
              <a:buNone/>
              <a:defRPr sz="900"/>
            </a:lvl2pPr>
            <a:lvl3pPr marL="0" indent="0" algn="l" rtl="0">
              <a:spcBef>
                <a:spcPts val="0"/>
              </a:spcBef>
              <a:buNone/>
              <a:defRPr sz="900"/>
            </a:lvl3pPr>
            <a:lvl4pPr marL="0" indent="0" algn="l" rtl="0">
              <a:spcBef>
                <a:spcPts val="0"/>
              </a:spcBef>
              <a:buNone/>
              <a:defRPr sz="900"/>
            </a:lvl4pPr>
            <a:lvl5pPr marL="0" indent="0" algn="l" rtl="0">
              <a:spcBef>
                <a:spcPts val="0"/>
              </a:spcBef>
              <a:buNone/>
              <a:defRPr sz="900"/>
            </a:lvl5pPr>
          </a:lstStyle>
          <a:p>
            <a:pPr lvl="0" rtl="0"/>
            <a:r>
              <a:rPr lang="de-DE" dirty="0" smtClean="0"/>
              <a:t>[Name]</a:t>
            </a:r>
            <a:endParaRPr lang="de-DE" dirty="0"/>
          </a:p>
        </p:txBody>
      </p:sp>
      <p:sp>
        <p:nvSpPr>
          <p:cNvPr id="250" name="Textplatzhalter 21"/>
          <p:cNvSpPr>
            <a:spLocks noGrp="1"/>
          </p:cNvSpPr>
          <p:nvPr>
            <p:ph type="body" sz="quarter" idx="166" hasCustomPrompt="1"/>
          </p:nvPr>
        </p:nvSpPr>
        <p:spPr>
          <a:xfrm>
            <a:off x="4114800" y="8136477"/>
            <a:ext cx="1901536" cy="128016"/>
          </a:xfrm>
        </p:spPr>
        <p:txBody>
          <a:bodyPr lIns="0" tIns="0" rIns="0" bIns="0" rtlCol="0" anchor="ctr">
            <a:noAutofit/>
          </a:bodyPr>
          <a:lstStyle>
            <a:lvl1pPr marL="0" indent="0" algn="l" rtl="0">
              <a:lnSpc>
                <a:spcPct val="80000"/>
              </a:lnSpc>
              <a:spcBef>
                <a:spcPts val="0"/>
              </a:spcBef>
              <a:buNone/>
              <a:defRPr sz="900" b="0">
                <a:solidFill>
                  <a:schemeClr val="accent5"/>
                </a:solidFill>
              </a:defRPr>
            </a:lvl1pPr>
            <a:lvl2pPr marL="0" indent="0" algn="l" rtl="0">
              <a:spcBef>
                <a:spcPts val="0"/>
              </a:spcBef>
              <a:buNone/>
              <a:defRPr sz="700" b="1">
                <a:solidFill>
                  <a:schemeClr val="tx1">
                    <a:lumMod val="65000"/>
                    <a:lumOff val="35000"/>
                  </a:schemeClr>
                </a:solidFill>
              </a:defRPr>
            </a:lvl2pPr>
            <a:lvl3pPr marL="0" indent="0" algn="l" rtl="0">
              <a:spcBef>
                <a:spcPts val="0"/>
              </a:spcBef>
              <a:buNone/>
              <a:defRPr sz="700" b="1">
                <a:solidFill>
                  <a:schemeClr val="tx1">
                    <a:lumMod val="65000"/>
                    <a:lumOff val="35000"/>
                  </a:schemeClr>
                </a:solidFill>
              </a:defRPr>
            </a:lvl3pPr>
            <a:lvl4pPr marL="0" indent="0" algn="l" rtl="0">
              <a:spcBef>
                <a:spcPts val="0"/>
              </a:spcBef>
              <a:buNone/>
              <a:defRPr sz="700" b="1">
                <a:solidFill>
                  <a:schemeClr val="tx1">
                    <a:lumMod val="65000"/>
                    <a:lumOff val="35000"/>
                  </a:schemeClr>
                </a:solidFill>
              </a:defRPr>
            </a:lvl4pPr>
            <a:lvl5pPr marL="0" indent="0" algn="l" rtl="0">
              <a:spcBef>
                <a:spcPts val="0"/>
              </a:spcBef>
              <a:buNone/>
              <a:defRPr sz="700" b="1">
                <a:solidFill>
                  <a:schemeClr val="tx1">
                    <a:lumMod val="65000"/>
                    <a:lumOff val="35000"/>
                  </a:schemeClr>
                </a:solidFill>
              </a:defRPr>
            </a:lvl5pPr>
          </a:lstStyle>
          <a:p>
            <a:pPr lvl="0" rtl="0"/>
            <a:r>
              <a:rPr lang="de-DE" dirty="0" smtClean="0"/>
              <a:t>[Titel]</a:t>
            </a:r>
            <a:endParaRPr lang="de-DE" dirty="0"/>
          </a:p>
        </p:txBody>
      </p:sp>
      <p:sp>
        <p:nvSpPr>
          <p:cNvPr id="251" name="Textplatzhalter 31"/>
          <p:cNvSpPr>
            <a:spLocks noGrp="1"/>
          </p:cNvSpPr>
          <p:nvPr>
            <p:ph type="body" sz="quarter" idx="167" hasCustomPrompt="1"/>
          </p:nvPr>
        </p:nvSpPr>
        <p:spPr>
          <a:xfrm>
            <a:off x="4114800" y="8837827"/>
            <a:ext cx="2743200" cy="128016"/>
          </a:xfrm>
        </p:spPr>
        <p:txBody>
          <a:bodyPr lIns="0" tIns="0" rIns="0" bIns="0" rtlCol="0">
            <a:noAutofit/>
          </a:bodyPr>
          <a:lstStyle>
            <a:lvl1pPr marL="0" indent="0" algn="l" rtl="0">
              <a:lnSpc>
                <a:spcPct val="80000"/>
              </a:lnSpc>
              <a:spcBef>
                <a:spcPts val="0"/>
              </a:spcBef>
              <a:buNone/>
              <a:defRPr sz="900" b="1" baseline="0">
                <a:solidFill>
                  <a:schemeClr val="accent5"/>
                </a:solidFill>
              </a:defRPr>
            </a:lvl1pPr>
            <a:lvl2pPr marL="0" indent="0" algn="l" rtl="0">
              <a:spcBef>
                <a:spcPts val="0"/>
              </a:spcBef>
              <a:buNone/>
              <a:defRPr sz="700">
                <a:solidFill>
                  <a:schemeClr val="tx1">
                    <a:lumMod val="65000"/>
                    <a:lumOff val="35000"/>
                  </a:schemeClr>
                </a:solidFill>
              </a:defRPr>
            </a:lvl2pPr>
            <a:lvl3pPr marL="0" indent="0" algn="l" rtl="0">
              <a:spcBef>
                <a:spcPts val="0"/>
              </a:spcBef>
              <a:buNone/>
              <a:defRPr sz="700">
                <a:solidFill>
                  <a:schemeClr val="tx1">
                    <a:lumMod val="65000"/>
                    <a:lumOff val="35000"/>
                  </a:schemeClr>
                </a:solidFill>
              </a:defRPr>
            </a:lvl3pPr>
            <a:lvl4pPr marL="0" indent="0" algn="l" rtl="0">
              <a:spcBef>
                <a:spcPts val="0"/>
              </a:spcBef>
              <a:buNone/>
              <a:defRPr sz="700">
                <a:solidFill>
                  <a:schemeClr val="tx1">
                    <a:lumMod val="65000"/>
                    <a:lumOff val="35000"/>
                  </a:schemeClr>
                </a:solidFill>
              </a:defRPr>
            </a:lvl4pPr>
            <a:lvl5pPr marL="0" indent="0" algn="l" rtl="0">
              <a:spcBef>
                <a:spcPts val="0"/>
              </a:spcBef>
              <a:buNone/>
              <a:defRPr sz="700">
                <a:solidFill>
                  <a:schemeClr val="tx1">
                    <a:lumMod val="65000"/>
                    <a:lumOff val="35000"/>
                  </a:schemeClr>
                </a:solidFill>
              </a:defRPr>
            </a:lvl5pPr>
          </a:lstStyle>
          <a:p>
            <a:pPr lvl="0" rtl="0"/>
            <a:r>
              <a:rPr lang="de-DE" dirty="0" smtClean="0"/>
              <a:t>[Firma]</a:t>
            </a:r>
            <a:endParaRPr lang="de-DE" dirty="0"/>
          </a:p>
        </p:txBody>
      </p:sp>
      <p:sp>
        <p:nvSpPr>
          <p:cNvPr id="252" name="Textplatzhalter 31"/>
          <p:cNvSpPr>
            <a:spLocks noGrp="1"/>
          </p:cNvSpPr>
          <p:nvPr>
            <p:ph type="body" sz="quarter" idx="168" hasCustomPrompt="1"/>
          </p:nvPr>
        </p:nvSpPr>
        <p:spPr>
          <a:xfrm>
            <a:off x="4114800" y="8979877"/>
            <a:ext cx="2743200" cy="128016"/>
          </a:xfrm>
        </p:spPr>
        <p:txBody>
          <a:bodyPr lIns="0" tIns="0" rIns="0" bIns="0" rtlCol="0">
            <a:noAutofit/>
          </a:bodyPr>
          <a:lstStyle>
            <a:lvl1pPr marL="0" indent="0" algn="l" rtl="0">
              <a:lnSpc>
                <a:spcPct val="80000"/>
              </a:lnSpc>
              <a:spcBef>
                <a:spcPts val="0"/>
              </a:spcBef>
              <a:buNone/>
              <a:defRPr sz="900">
                <a:solidFill>
                  <a:schemeClr val="accent5"/>
                </a:solidFill>
              </a:defRPr>
            </a:lvl1pPr>
            <a:lvl2pPr marL="0" indent="0" algn="l" rtl="0">
              <a:spcBef>
                <a:spcPts val="0"/>
              </a:spcBef>
              <a:buNone/>
              <a:defRPr sz="700">
                <a:solidFill>
                  <a:schemeClr val="tx1">
                    <a:lumMod val="65000"/>
                    <a:lumOff val="35000"/>
                  </a:schemeClr>
                </a:solidFill>
              </a:defRPr>
            </a:lvl2pPr>
            <a:lvl3pPr marL="0" indent="0" algn="l" rtl="0">
              <a:spcBef>
                <a:spcPts val="0"/>
              </a:spcBef>
              <a:buNone/>
              <a:defRPr sz="700">
                <a:solidFill>
                  <a:schemeClr val="tx1">
                    <a:lumMod val="65000"/>
                    <a:lumOff val="35000"/>
                  </a:schemeClr>
                </a:solidFill>
              </a:defRPr>
            </a:lvl3pPr>
            <a:lvl4pPr marL="0" indent="0" algn="l" rtl="0">
              <a:spcBef>
                <a:spcPts val="0"/>
              </a:spcBef>
              <a:buNone/>
              <a:defRPr sz="700">
                <a:solidFill>
                  <a:schemeClr val="tx1">
                    <a:lumMod val="65000"/>
                    <a:lumOff val="35000"/>
                  </a:schemeClr>
                </a:solidFill>
              </a:defRPr>
            </a:lvl4pPr>
            <a:lvl5pPr marL="0" indent="0" algn="l" rtl="0">
              <a:spcBef>
                <a:spcPts val="0"/>
              </a:spcBef>
              <a:buNone/>
              <a:defRPr sz="700">
                <a:solidFill>
                  <a:schemeClr val="tx1">
                    <a:lumMod val="65000"/>
                    <a:lumOff val="35000"/>
                  </a:schemeClr>
                </a:solidFill>
              </a:defRPr>
            </a:lvl5pPr>
          </a:lstStyle>
          <a:p>
            <a:pPr lvl="0" rtl="0"/>
            <a:r>
              <a:rPr lang="de-DE" dirty="0" smtClean="0"/>
              <a:t>[Straße Hausnummer, PLZ Ort]</a:t>
            </a:r>
            <a:endParaRPr lang="de-DE" dirty="0"/>
          </a:p>
        </p:txBody>
      </p:sp>
      <p:sp>
        <p:nvSpPr>
          <p:cNvPr id="253" name="Textplatzhalter 23"/>
          <p:cNvSpPr>
            <a:spLocks noGrp="1"/>
          </p:cNvSpPr>
          <p:nvPr>
            <p:ph type="body" sz="quarter" idx="169" hasCustomPrompt="1"/>
          </p:nvPr>
        </p:nvSpPr>
        <p:spPr>
          <a:xfrm>
            <a:off x="4114798" y="9224748"/>
            <a:ext cx="228602" cy="128016"/>
          </a:xfrm>
        </p:spPr>
        <p:txBody>
          <a:bodyPr lIns="0" tIns="0" rIns="0" bIns="0" rtlCol="0" anchor="ctr">
            <a:noAutofit/>
          </a:bodyPr>
          <a:lstStyle>
            <a:lvl1pPr marL="0" indent="0" algn="l" rtl="0">
              <a:lnSpc>
                <a:spcPct val="80000"/>
              </a:lnSpc>
              <a:spcBef>
                <a:spcPts val="0"/>
              </a:spcBef>
              <a:buNone/>
              <a:defRPr sz="600">
                <a:solidFill>
                  <a:schemeClr val="accent4"/>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TEL. |</a:t>
            </a:r>
            <a:endParaRPr lang="de-DE" dirty="0"/>
          </a:p>
        </p:txBody>
      </p:sp>
      <p:sp>
        <p:nvSpPr>
          <p:cNvPr id="254" name="Textplatzhalter 23"/>
          <p:cNvSpPr>
            <a:spLocks noGrp="1"/>
          </p:cNvSpPr>
          <p:nvPr>
            <p:ph type="body" sz="quarter" idx="170" hasCustomPrompt="1"/>
          </p:nvPr>
        </p:nvSpPr>
        <p:spPr>
          <a:xfrm>
            <a:off x="4354940" y="9213208"/>
            <a:ext cx="762000" cy="128016"/>
          </a:xfrm>
        </p:spPr>
        <p:txBody>
          <a:bodyPr lIns="0" tIns="0" rIns="0" bIns="0" rtlCol="0" anchor="ctr">
            <a:noAutofit/>
          </a:bodyPr>
          <a:lstStyle>
            <a:lvl1pPr marL="0" marR="0" indent="0" algn="l" defTabSz="914400" rtl="0" eaLnBrk="1" fontAlgn="auto" latinLnBrk="0" hangingPunct="1">
              <a:lnSpc>
                <a:spcPct val="80000"/>
              </a:lnSpc>
              <a:spcBef>
                <a:spcPts val="0"/>
              </a:spcBef>
              <a:spcAft>
                <a:spcPts val="0"/>
              </a:spcAft>
              <a:buClrTx/>
              <a:buSzTx/>
              <a:buFont typeface="Arial" pitchFamily="34" charset="0"/>
              <a:buNone/>
              <a:tabLst/>
              <a:defRPr sz="700">
                <a:solidFill>
                  <a:schemeClr val="accent5"/>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[Telefonnummer]</a:t>
            </a:r>
            <a:endParaRPr lang="de-DE" dirty="0"/>
          </a:p>
        </p:txBody>
      </p:sp>
      <p:sp>
        <p:nvSpPr>
          <p:cNvPr id="255" name="Textplatzhalter 23"/>
          <p:cNvSpPr>
            <a:spLocks noGrp="1"/>
          </p:cNvSpPr>
          <p:nvPr>
            <p:ph type="body" sz="quarter" idx="171" hasCustomPrompt="1"/>
          </p:nvPr>
        </p:nvSpPr>
        <p:spPr>
          <a:xfrm>
            <a:off x="5114055" y="9224748"/>
            <a:ext cx="310327" cy="128016"/>
          </a:xfrm>
        </p:spPr>
        <p:txBody>
          <a:bodyPr lIns="0" tIns="0" rIns="0" bIns="0" rtlCol="0" anchor="ctr">
            <a:noAutofit/>
          </a:bodyPr>
          <a:lstStyle>
            <a:lvl1pPr marL="0" indent="0" algn="l" rtl="0">
              <a:lnSpc>
                <a:spcPct val="80000"/>
              </a:lnSpc>
              <a:spcBef>
                <a:spcPts val="0"/>
              </a:spcBef>
              <a:buNone/>
              <a:defRPr sz="600">
                <a:solidFill>
                  <a:schemeClr val="accent4"/>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E-MAIL |</a:t>
            </a:r>
            <a:endParaRPr lang="de-DE" dirty="0"/>
          </a:p>
        </p:txBody>
      </p:sp>
      <p:sp>
        <p:nvSpPr>
          <p:cNvPr id="256" name="Textplatzhalter 23"/>
          <p:cNvSpPr>
            <a:spLocks noGrp="1"/>
          </p:cNvSpPr>
          <p:nvPr>
            <p:ph type="body" sz="quarter" idx="172" hasCustomPrompt="1"/>
          </p:nvPr>
        </p:nvSpPr>
        <p:spPr>
          <a:xfrm>
            <a:off x="5439050" y="9213208"/>
            <a:ext cx="1418950" cy="128016"/>
          </a:xfrm>
        </p:spPr>
        <p:txBody>
          <a:bodyPr lIns="0" tIns="0" rIns="0" bIns="0" rtlCol="0" anchor="ctr">
            <a:noAutofit/>
          </a:bodyPr>
          <a:lstStyle>
            <a:lvl1pPr marL="0" indent="0" algn="l" rtl="0">
              <a:lnSpc>
                <a:spcPct val="80000"/>
              </a:lnSpc>
              <a:spcBef>
                <a:spcPts val="0"/>
              </a:spcBef>
              <a:buNone/>
              <a:defRPr sz="700">
                <a:solidFill>
                  <a:schemeClr val="accent5"/>
                </a:solidFill>
              </a:defRPr>
            </a:lvl1pPr>
            <a:lvl2pPr marL="0" indent="0" algn="l" rtl="0">
              <a:spcBef>
                <a:spcPts val="0"/>
              </a:spcBef>
              <a:buNone/>
              <a:defRPr sz="700"/>
            </a:lvl2pPr>
            <a:lvl3pPr marL="0" indent="0" algn="l" rtl="0">
              <a:spcBef>
                <a:spcPts val="0"/>
              </a:spcBef>
              <a:buNone/>
              <a:defRPr sz="700"/>
            </a:lvl3pPr>
            <a:lvl4pPr marL="0" indent="0" algn="l" rtl="0">
              <a:spcBef>
                <a:spcPts val="0"/>
              </a:spcBef>
              <a:buNone/>
              <a:defRPr sz="700"/>
            </a:lvl4pPr>
            <a:lvl5pPr marL="0" indent="0" algn="l" rtl="0">
              <a:spcBef>
                <a:spcPts val="0"/>
              </a:spcBef>
              <a:buNone/>
              <a:defRPr sz="700"/>
            </a:lvl5pPr>
          </a:lstStyle>
          <a:p>
            <a:pPr lvl="0" rtl="0"/>
            <a:r>
              <a:rPr lang="de-DE" dirty="0" smtClean="0"/>
              <a:t>[E-Mail]</a:t>
            </a:r>
            <a:endParaRPr lang="de-DE" dirty="0"/>
          </a:p>
        </p:txBody>
      </p:sp>
      <p:sp>
        <p:nvSpPr>
          <p:cNvPr id="257" name="Textplatzhalter 27"/>
          <p:cNvSpPr>
            <a:spLocks noGrp="1"/>
          </p:cNvSpPr>
          <p:nvPr>
            <p:ph type="body" sz="quarter" idx="173" hasCustomPrompt="1"/>
          </p:nvPr>
        </p:nvSpPr>
        <p:spPr>
          <a:xfrm>
            <a:off x="4114800" y="9351032"/>
            <a:ext cx="432000" cy="128016"/>
          </a:xfrm>
        </p:spPr>
        <p:txBody>
          <a:bodyPr lIns="0" tIns="0" rIns="0" bIns="0" rtlCol="0" anchor="ctr">
            <a:noAutofit/>
          </a:bodyPr>
          <a:lstStyle>
            <a:lvl1pPr marL="0" indent="0" algn="l" rtl="0">
              <a:lnSpc>
                <a:spcPct val="80000"/>
              </a:lnSpc>
              <a:spcBef>
                <a:spcPts val="0"/>
              </a:spcBef>
              <a:buFontTx/>
              <a:buNone/>
              <a:defRPr sz="600" baseline="0">
                <a:solidFill>
                  <a:schemeClr val="accent4"/>
                </a:solidFill>
              </a:defRPr>
            </a:lvl1pPr>
            <a:lvl2pPr marL="0" indent="0" algn="l" rtl="0">
              <a:spcBef>
                <a:spcPts val="0"/>
              </a:spcBef>
              <a:buFontTx/>
              <a:buNone/>
              <a:defRPr sz="700">
                <a:solidFill>
                  <a:schemeClr val="accent1"/>
                </a:solidFill>
              </a:defRPr>
            </a:lvl2pPr>
            <a:lvl3pPr marL="0" indent="0" algn="l" rtl="0">
              <a:spcBef>
                <a:spcPts val="0"/>
              </a:spcBef>
              <a:buFontTx/>
              <a:buNone/>
              <a:defRPr sz="700">
                <a:solidFill>
                  <a:schemeClr val="accent1"/>
                </a:solidFill>
              </a:defRPr>
            </a:lvl3pPr>
            <a:lvl4pPr marL="0" indent="0" algn="l" rtl="0">
              <a:spcBef>
                <a:spcPts val="0"/>
              </a:spcBef>
              <a:buFontTx/>
              <a:buNone/>
              <a:defRPr sz="700">
                <a:solidFill>
                  <a:schemeClr val="accent1"/>
                </a:solidFill>
              </a:defRPr>
            </a:lvl4pPr>
            <a:lvl5pPr marL="0" indent="0" algn="l" rtl="0">
              <a:spcBef>
                <a:spcPts val="0"/>
              </a:spcBef>
              <a:buFontTx/>
              <a:buNone/>
              <a:defRPr sz="700">
                <a:solidFill>
                  <a:schemeClr val="accent1"/>
                </a:solidFill>
              </a:defRPr>
            </a:lvl5pPr>
          </a:lstStyle>
          <a:p>
            <a:pPr lvl="0" rtl="0"/>
            <a:r>
              <a:rPr lang="de-DE" dirty="0" smtClean="0"/>
              <a:t>INTERNET |</a:t>
            </a:r>
            <a:endParaRPr lang="de-DE" dirty="0"/>
          </a:p>
        </p:txBody>
      </p:sp>
      <p:sp>
        <p:nvSpPr>
          <p:cNvPr id="258" name="Textplatzhalter 27"/>
          <p:cNvSpPr>
            <a:spLocks noGrp="1"/>
          </p:cNvSpPr>
          <p:nvPr>
            <p:ph type="body" sz="quarter" idx="174" hasCustomPrompt="1"/>
          </p:nvPr>
        </p:nvSpPr>
        <p:spPr>
          <a:xfrm>
            <a:off x="4572000" y="9345262"/>
            <a:ext cx="2286000" cy="128016"/>
          </a:xfrm>
        </p:spPr>
        <p:txBody>
          <a:bodyPr lIns="0" tIns="0" rIns="0" bIns="0" rtlCol="0" anchor="ctr">
            <a:noAutofit/>
          </a:bodyPr>
          <a:lstStyle>
            <a:lvl1pPr marL="0" indent="0" algn="l" rtl="0">
              <a:lnSpc>
                <a:spcPct val="80000"/>
              </a:lnSpc>
              <a:spcBef>
                <a:spcPts val="0"/>
              </a:spcBef>
              <a:buFontTx/>
              <a:buNone/>
              <a:defRPr sz="700" baseline="0">
                <a:solidFill>
                  <a:schemeClr val="accent5"/>
                </a:solidFill>
              </a:defRPr>
            </a:lvl1pPr>
            <a:lvl2pPr marL="0" indent="0" algn="l" rtl="0">
              <a:spcBef>
                <a:spcPts val="0"/>
              </a:spcBef>
              <a:buFontTx/>
              <a:buNone/>
              <a:defRPr sz="700">
                <a:solidFill>
                  <a:schemeClr val="accent1"/>
                </a:solidFill>
              </a:defRPr>
            </a:lvl2pPr>
            <a:lvl3pPr marL="0" indent="0" algn="l" rtl="0">
              <a:spcBef>
                <a:spcPts val="0"/>
              </a:spcBef>
              <a:buFontTx/>
              <a:buNone/>
              <a:defRPr sz="700">
                <a:solidFill>
                  <a:schemeClr val="accent1"/>
                </a:solidFill>
              </a:defRPr>
            </a:lvl3pPr>
            <a:lvl4pPr marL="0" indent="0" algn="l" rtl="0">
              <a:spcBef>
                <a:spcPts val="0"/>
              </a:spcBef>
              <a:buFontTx/>
              <a:buNone/>
              <a:defRPr sz="700">
                <a:solidFill>
                  <a:schemeClr val="accent1"/>
                </a:solidFill>
              </a:defRPr>
            </a:lvl4pPr>
            <a:lvl5pPr marL="0" indent="0" algn="l" rtl="0">
              <a:spcBef>
                <a:spcPts val="0"/>
              </a:spcBef>
              <a:buFontTx/>
              <a:buNone/>
              <a:defRPr sz="700">
                <a:solidFill>
                  <a:schemeClr val="accent1"/>
                </a:solidFill>
              </a:defRPr>
            </a:lvl5pPr>
          </a:lstStyle>
          <a:p>
            <a:pPr lvl="0" rtl="0"/>
            <a:r>
              <a:rPr lang="de-DE" dirty="0" smtClean="0"/>
              <a:t>[Internetadresse]</a:t>
            </a:r>
            <a:endParaRPr lang="de-DE" dirty="0"/>
          </a:p>
        </p:txBody>
      </p:sp>
    </p:spTree>
    <p:extLst>
      <p:ext uri="{BB962C8B-B14F-4D97-AF65-F5344CB8AC3E}">
        <p14:creationId xmlns:p14="http://schemas.microsoft.com/office/powerpoint/2010/main" val="133256505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Visitenkartenraster" hidden="1"/>
          <p:cNvGrpSpPr/>
          <p:nvPr userDrawn="1"/>
        </p:nvGrpSpPr>
        <p:grpSpPr>
          <a:xfrm>
            <a:off x="685800" y="452618"/>
            <a:ext cx="6400800" cy="9148542"/>
            <a:chOff x="685800" y="452618"/>
            <a:chExt cx="6400800" cy="9148542"/>
          </a:xfrm>
        </p:grpSpPr>
        <p:sp>
          <p:nvSpPr>
            <p:cNvPr id="9" name="Rechteck 8"/>
            <p:cNvSpPr/>
            <p:nvPr userDrawn="1"/>
          </p:nvSpPr>
          <p:spPr>
            <a:xfrm>
              <a:off x="685800" y="452618"/>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dirty="0"/>
            </a:p>
          </p:txBody>
        </p:sp>
        <p:sp>
          <p:nvSpPr>
            <p:cNvPr id="10" name="Rechteck 9"/>
            <p:cNvSpPr/>
            <p:nvPr userDrawn="1"/>
          </p:nvSpPr>
          <p:spPr>
            <a:xfrm>
              <a:off x="3886200" y="452618"/>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dirty="0"/>
            </a:p>
          </p:txBody>
        </p:sp>
        <p:sp>
          <p:nvSpPr>
            <p:cNvPr id="11" name="Rechteck 10"/>
            <p:cNvSpPr/>
            <p:nvPr userDrawn="1"/>
          </p:nvSpPr>
          <p:spPr>
            <a:xfrm>
              <a:off x="685800" y="22878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dirty="0"/>
            </a:p>
          </p:txBody>
        </p:sp>
        <p:sp>
          <p:nvSpPr>
            <p:cNvPr id="12" name="Rechteck 11"/>
            <p:cNvSpPr/>
            <p:nvPr userDrawn="1"/>
          </p:nvSpPr>
          <p:spPr>
            <a:xfrm>
              <a:off x="3886200" y="22878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dirty="0"/>
            </a:p>
          </p:txBody>
        </p:sp>
        <p:sp>
          <p:nvSpPr>
            <p:cNvPr id="13" name="Rechteck 12"/>
            <p:cNvSpPr/>
            <p:nvPr userDrawn="1"/>
          </p:nvSpPr>
          <p:spPr>
            <a:xfrm>
              <a:off x="685800" y="41166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dirty="0"/>
            </a:p>
          </p:txBody>
        </p:sp>
        <p:sp>
          <p:nvSpPr>
            <p:cNvPr id="14" name="Rechteck 13"/>
            <p:cNvSpPr/>
            <p:nvPr userDrawn="1"/>
          </p:nvSpPr>
          <p:spPr>
            <a:xfrm>
              <a:off x="3886200" y="41166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dirty="0"/>
            </a:p>
          </p:txBody>
        </p:sp>
        <p:sp>
          <p:nvSpPr>
            <p:cNvPr id="15" name="Rechteck 14"/>
            <p:cNvSpPr/>
            <p:nvPr userDrawn="1"/>
          </p:nvSpPr>
          <p:spPr>
            <a:xfrm>
              <a:off x="685800" y="59454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dirty="0"/>
            </a:p>
          </p:txBody>
        </p:sp>
        <p:sp>
          <p:nvSpPr>
            <p:cNvPr id="16" name="Rechteck 15"/>
            <p:cNvSpPr/>
            <p:nvPr userDrawn="1"/>
          </p:nvSpPr>
          <p:spPr>
            <a:xfrm>
              <a:off x="3886200" y="59454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dirty="0"/>
            </a:p>
          </p:txBody>
        </p:sp>
        <p:sp>
          <p:nvSpPr>
            <p:cNvPr id="17" name="Rechteck 16"/>
            <p:cNvSpPr/>
            <p:nvPr userDrawn="1"/>
          </p:nvSpPr>
          <p:spPr>
            <a:xfrm>
              <a:off x="685800" y="7772360"/>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dirty="0"/>
            </a:p>
          </p:txBody>
        </p:sp>
        <p:sp>
          <p:nvSpPr>
            <p:cNvPr id="18" name="Rechteck 17"/>
            <p:cNvSpPr/>
            <p:nvPr userDrawn="1"/>
          </p:nvSpPr>
          <p:spPr>
            <a:xfrm>
              <a:off x="3886200" y="7772360"/>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dirty="0"/>
            </a:p>
          </p:txBody>
        </p:sp>
      </p:grpSp>
      <p:sp>
        <p:nvSpPr>
          <p:cNvPr id="2" name="Titelplatzhalter 1" hidden="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pPr rtl="0"/>
            <a:r>
              <a:rPr lang="de-DE" dirty="0" smtClean="0"/>
              <a:t>Titelmasterformat durch Klicken bearbeiten</a:t>
            </a:r>
            <a:endParaRPr lang="de-DE" dirty="0"/>
          </a:p>
        </p:txBody>
      </p:sp>
      <p:sp>
        <p:nvSpPr>
          <p:cNvPr id="3" name="Textplatzhalter 2" hidden="1"/>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rtl="0"/>
            <a:r>
              <a:rPr lang="de-DE" dirty="0" smtClean="0"/>
              <a:t>Textmasterformat bearbeiten</a:t>
            </a:r>
          </a:p>
          <a:p>
            <a:pPr lvl="1" rtl="0"/>
            <a:r>
              <a:rPr lang="de-DE" dirty="0" smtClean="0"/>
              <a:t>Zweite Ebene</a:t>
            </a:r>
          </a:p>
          <a:p>
            <a:pPr lvl="2" rtl="0"/>
            <a:r>
              <a:rPr lang="de-DE" dirty="0" smtClean="0"/>
              <a:t>Dritte Ebene</a:t>
            </a:r>
          </a:p>
          <a:p>
            <a:pPr lvl="3" rtl="0"/>
            <a:r>
              <a:rPr lang="de-DE" dirty="0" smtClean="0"/>
              <a:t>Vierte Ebene</a:t>
            </a:r>
          </a:p>
          <a:p>
            <a:pPr lvl="4" rtl="0"/>
            <a:r>
              <a:rPr lang="de-DE" dirty="0" smtClean="0"/>
              <a:t>Fünfte Ebene</a:t>
            </a:r>
            <a:endParaRPr lang="de-DE" dirty="0"/>
          </a:p>
        </p:txBody>
      </p:sp>
      <p:sp>
        <p:nvSpPr>
          <p:cNvPr id="4" name="Datumsplatzhalter 3" hidden="1"/>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rtl="0">
              <a:defRPr sz="1200">
                <a:solidFill>
                  <a:schemeClr val="tx1">
                    <a:tint val="75000"/>
                  </a:schemeClr>
                </a:solidFill>
              </a:defRPr>
            </a:lvl1pPr>
          </a:lstStyle>
          <a:p>
            <a:pPr rtl="0"/>
            <a:r>
              <a:rPr lang="de-DE" dirty="0" smtClean="0"/>
              <a:t>7/31/2013</a:t>
            </a:r>
            <a:endParaRPr lang="de-DE" dirty="0"/>
          </a:p>
        </p:txBody>
      </p:sp>
      <p:sp>
        <p:nvSpPr>
          <p:cNvPr id="5" name="Fußzeilenplatzhalter 4" hidden="1"/>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rtl="0">
              <a:defRPr sz="1200">
                <a:solidFill>
                  <a:schemeClr val="tx1">
                    <a:tint val="75000"/>
                  </a:schemeClr>
                </a:solidFill>
              </a:defRPr>
            </a:lvl1pPr>
          </a:lstStyle>
          <a:p>
            <a:pPr rtl="0"/>
            <a:endParaRPr lang="de-DE" dirty="0"/>
          </a:p>
        </p:txBody>
      </p:sp>
      <p:sp>
        <p:nvSpPr>
          <p:cNvPr id="6" name="Foliennummernplatzhalter 5" hidden="1"/>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l" rtl="0">
              <a:defRPr sz="1200">
                <a:solidFill>
                  <a:schemeClr val="tx1">
                    <a:tint val="75000"/>
                  </a:schemeClr>
                </a:solidFill>
              </a:defRPr>
            </a:lvl1pPr>
          </a:lstStyle>
          <a:p>
            <a:pPr rtl="0"/>
            <a:r>
              <a:rPr lang="de-DE" dirty="0" smtClean="0"/>
              <a:t>‹#›</a:t>
            </a:r>
            <a:endParaRPr lang="de-DE" dirty="0"/>
          </a:p>
        </p:txBody>
      </p:sp>
    </p:spTree>
    <p:extLst>
      <p:ext uri="{BB962C8B-B14F-4D97-AF65-F5344CB8AC3E}">
        <p14:creationId xmlns:p14="http://schemas.microsoft.com/office/powerpoint/2010/main" val="473171040"/>
      </p:ext>
    </p:extLst>
  </p:cSld>
  <p:clrMap bg1="lt1" tx1="dk1" bg2="lt2" tx2="dk2" accent1="accent1" accent2="accent2" accent3="accent3" accent4="accent4" accent5="accent5" accent6="accent6" hlink="hlink" folHlink="folHlink"/>
  <p:sldLayoutIdLst>
    <p:sldLayoutId id="2147483661" r:id="rId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448" userDrawn="1">
          <p15:clr>
            <a:srgbClr val="F26B43"/>
          </p15:clr>
        </p15:guide>
        <p15:guide id="2" pos="4464" userDrawn="1">
          <p15:clr>
            <a:srgbClr val="F26B43"/>
          </p15:clr>
        </p15:guide>
        <p15:guide id="3" pos="432" userDrawn="1">
          <p15:clr>
            <a:srgbClr val="F26B43"/>
          </p15:clr>
        </p15:guide>
        <p15:guide id="4" orient="horz" pos="288" userDrawn="1">
          <p15:clr>
            <a:srgbClr val="F26B43"/>
          </p15:clr>
        </p15:guide>
        <p15:guide id="5" orient="horz" pos="1440" userDrawn="1">
          <p15:clr>
            <a:srgbClr val="F26B43"/>
          </p15:clr>
        </p15:guide>
        <p15:guide id="6" orient="horz" pos="2592" userDrawn="1">
          <p15:clr>
            <a:srgbClr val="F26B43"/>
          </p15:clr>
        </p15:guide>
        <p15:guide id="7" orient="horz" pos="3736" userDrawn="1">
          <p15:clr>
            <a:srgbClr val="F26B43"/>
          </p15:clr>
        </p15:guide>
        <p15:guide id="8" orient="horz" pos="4904" userDrawn="1">
          <p15:clr>
            <a:srgbClr val="F26B43"/>
          </p15:clr>
        </p15:guide>
        <p15:guide id="9" orient="horz" pos="604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Textplatzhalter 102"/>
          <p:cNvSpPr>
            <a:spLocks noGrp="1"/>
          </p:cNvSpPr>
          <p:nvPr>
            <p:ph type="body" sz="quarter" idx="10"/>
          </p:nvPr>
        </p:nvSpPr>
        <p:spPr/>
        <p:txBody>
          <a:bodyPr rtlCol="0"/>
          <a:lstStyle/>
          <a:p>
            <a:pPr rtl="0"/>
            <a:r>
              <a:rPr lang="de-DE" dirty="0" smtClean="0"/>
              <a:t>Hanno Simon</a:t>
            </a:r>
          </a:p>
          <a:p>
            <a:pPr rtl="0"/>
            <a:endParaRPr lang="de-DE" dirty="0"/>
          </a:p>
        </p:txBody>
      </p:sp>
      <p:sp>
        <p:nvSpPr>
          <p:cNvPr id="104" name="Textplatzhalter 103"/>
          <p:cNvSpPr>
            <a:spLocks noGrp="1"/>
          </p:cNvSpPr>
          <p:nvPr>
            <p:ph type="body" sz="quarter" idx="11"/>
          </p:nvPr>
        </p:nvSpPr>
        <p:spPr/>
        <p:txBody>
          <a:bodyPr rtlCol="0"/>
          <a:lstStyle/>
          <a:p>
            <a:pPr rtl="0"/>
            <a:r>
              <a:rPr lang="de-DE" dirty="0" err="1" smtClean="0"/>
              <a:t>Stellvertr</a:t>
            </a:r>
            <a:r>
              <a:rPr lang="de-DE" dirty="0" smtClean="0"/>
              <a:t>. Vorsitzender</a:t>
            </a:r>
            <a:endParaRPr lang="de-DE" dirty="0"/>
          </a:p>
        </p:txBody>
      </p:sp>
      <p:sp>
        <p:nvSpPr>
          <p:cNvPr id="108" name="Textplatzhalter 107"/>
          <p:cNvSpPr>
            <a:spLocks noGrp="1"/>
          </p:cNvSpPr>
          <p:nvPr>
            <p:ph type="body" sz="quarter" idx="80"/>
          </p:nvPr>
        </p:nvSpPr>
        <p:spPr/>
        <p:txBody>
          <a:bodyPr rtlCol="0"/>
          <a:lstStyle/>
          <a:p>
            <a:pPr rtl="0"/>
            <a:r>
              <a:rPr lang="de-DE" dirty="0" err="1" smtClean="0"/>
              <a:t>Contoso</a:t>
            </a:r>
            <a:r>
              <a:rPr lang="de-DE" dirty="0" smtClean="0"/>
              <a:t> Pharmaceuticals</a:t>
            </a:r>
            <a:endParaRPr lang="de-DE" dirty="0"/>
          </a:p>
        </p:txBody>
      </p:sp>
      <p:sp>
        <p:nvSpPr>
          <p:cNvPr id="107" name="Textplatzhalter 106"/>
          <p:cNvSpPr>
            <a:spLocks noGrp="1"/>
          </p:cNvSpPr>
          <p:nvPr>
            <p:ph type="body" sz="quarter" idx="16"/>
          </p:nvPr>
        </p:nvSpPr>
        <p:spPr/>
        <p:txBody>
          <a:bodyPr rtlCol="0"/>
          <a:lstStyle/>
          <a:p>
            <a:pPr rtl="0"/>
            <a:r>
              <a:rPr lang="de-DE" dirty="0" smtClean="0"/>
              <a:t>Hauptstr. 1234 | 98052 </a:t>
            </a:r>
            <a:r>
              <a:rPr lang="de-DE" dirty="0" err="1" smtClean="0"/>
              <a:t>Brunneck</a:t>
            </a:r>
            <a:endParaRPr lang="de-DE" dirty="0"/>
          </a:p>
        </p:txBody>
      </p:sp>
      <p:sp>
        <p:nvSpPr>
          <p:cNvPr id="105" name="Textplatzhalter 104"/>
          <p:cNvSpPr>
            <a:spLocks noGrp="1"/>
          </p:cNvSpPr>
          <p:nvPr>
            <p:ph type="body" sz="quarter" idx="12"/>
          </p:nvPr>
        </p:nvSpPr>
        <p:spPr/>
        <p:txBody>
          <a:bodyPr rtlCol="0"/>
          <a:lstStyle/>
          <a:p>
            <a:pPr rtl="0"/>
            <a:r>
              <a:rPr lang="de-DE" dirty="0" smtClean="0"/>
              <a:t>TEL. |</a:t>
            </a:r>
            <a:endParaRPr lang="de-DE" dirty="0"/>
          </a:p>
        </p:txBody>
      </p:sp>
      <p:sp>
        <p:nvSpPr>
          <p:cNvPr id="110" name="Textplatzhalter 109"/>
          <p:cNvSpPr>
            <a:spLocks noGrp="1"/>
          </p:cNvSpPr>
          <p:nvPr>
            <p:ph type="body" sz="quarter" idx="82"/>
          </p:nvPr>
        </p:nvSpPr>
        <p:spPr>
          <a:xfrm>
            <a:off x="1189200" y="1892647"/>
            <a:ext cx="792000" cy="128016"/>
          </a:xfrm>
        </p:spPr>
        <p:txBody>
          <a:bodyPr rtlCol="0"/>
          <a:lstStyle/>
          <a:p>
            <a:pPr rtl="0"/>
            <a:r>
              <a:rPr lang="de-DE" dirty="0" smtClean="0"/>
              <a:t>+49 (360) 555 0150</a:t>
            </a:r>
            <a:endParaRPr lang="de-DE" dirty="0"/>
          </a:p>
        </p:txBody>
      </p:sp>
      <p:sp>
        <p:nvSpPr>
          <p:cNvPr id="109" name="Textplatzhalter 108"/>
          <p:cNvSpPr>
            <a:spLocks noGrp="1"/>
          </p:cNvSpPr>
          <p:nvPr>
            <p:ph type="body" sz="quarter" idx="81"/>
          </p:nvPr>
        </p:nvSpPr>
        <p:spPr/>
        <p:txBody>
          <a:bodyPr rtlCol="0"/>
          <a:lstStyle/>
          <a:p>
            <a:pPr rtl="0"/>
            <a:r>
              <a:rPr lang="de-DE" dirty="0" smtClean="0"/>
              <a:t>E-MAIL |</a:t>
            </a:r>
            <a:endParaRPr lang="de-DE" dirty="0"/>
          </a:p>
        </p:txBody>
      </p:sp>
      <p:sp>
        <p:nvSpPr>
          <p:cNvPr id="111" name="Textplatzhalter 110"/>
          <p:cNvSpPr>
            <a:spLocks noGrp="1"/>
          </p:cNvSpPr>
          <p:nvPr>
            <p:ph type="body" sz="quarter" idx="83"/>
          </p:nvPr>
        </p:nvSpPr>
        <p:spPr/>
        <p:txBody>
          <a:bodyPr rtlCol="0"/>
          <a:lstStyle/>
          <a:p>
            <a:pPr rtl="0"/>
            <a:r>
              <a:rPr lang="de-DE" dirty="0" smtClean="0"/>
              <a:t>hsimon@contoso.com</a:t>
            </a:r>
            <a:endParaRPr lang="de-DE" dirty="0"/>
          </a:p>
        </p:txBody>
      </p:sp>
      <p:sp>
        <p:nvSpPr>
          <p:cNvPr id="106" name="Textplatzhalter 105"/>
          <p:cNvSpPr>
            <a:spLocks noGrp="1"/>
          </p:cNvSpPr>
          <p:nvPr>
            <p:ph type="body" sz="quarter" idx="14"/>
          </p:nvPr>
        </p:nvSpPr>
        <p:spPr/>
        <p:txBody>
          <a:bodyPr rtlCol="0"/>
          <a:lstStyle/>
          <a:p>
            <a:pPr rtl="0"/>
            <a:r>
              <a:rPr lang="de-DE" dirty="0" smtClean="0"/>
              <a:t>INTERNET |</a:t>
            </a:r>
            <a:endParaRPr lang="de-DE" dirty="0"/>
          </a:p>
        </p:txBody>
      </p:sp>
      <p:sp>
        <p:nvSpPr>
          <p:cNvPr id="112" name="Textplatzhalter 111"/>
          <p:cNvSpPr>
            <a:spLocks noGrp="1"/>
          </p:cNvSpPr>
          <p:nvPr>
            <p:ph type="body" sz="quarter" idx="84"/>
          </p:nvPr>
        </p:nvSpPr>
        <p:spPr/>
        <p:txBody>
          <a:bodyPr rtlCol="0"/>
          <a:lstStyle/>
          <a:p>
            <a:pPr rtl="0"/>
            <a:r>
              <a:rPr lang="de-DE" dirty="0" smtClean="0"/>
              <a:t>www.contoso.com</a:t>
            </a:r>
            <a:endParaRPr lang="de-DE" dirty="0"/>
          </a:p>
        </p:txBody>
      </p:sp>
      <p:sp>
        <p:nvSpPr>
          <p:cNvPr id="263" name="Textplatzhalter 262"/>
          <p:cNvSpPr>
            <a:spLocks noGrp="1"/>
          </p:cNvSpPr>
          <p:nvPr>
            <p:ph type="body" sz="quarter" idx="85"/>
          </p:nvPr>
        </p:nvSpPr>
        <p:spPr/>
        <p:txBody>
          <a:bodyPr rtlCol="0"/>
          <a:lstStyle/>
          <a:p>
            <a:pPr rtl="0"/>
            <a:endParaRPr lang="de-DE" dirty="0"/>
          </a:p>
        </p:txBody>
      </p:sp>
      <p:sp>
        <p:nvSpPr>
          <p:cNvPr id="264" name="Textplatzhalter 263"/>
          <p:cNvSpPr>
            <a:spLocks noGrp="1"/>
          </p:cNvSpPr>
          <p:nvPr>
            <p:ph type="body" sz="quarter" idx="86"/>
          </p:nvPr>
        </p:nvSpPr>
        <p:spPr/>
        <p:txBody>
          <a:bodyPr rtlCol="0"/>
          <a:lstStyle/>
          <a:p>
            <a:pPr rtl="0"/>
            <a:endParaRPr lang="de-DE" dirty="0"/>
          </a:p>
        </p:txBody>
      </p:sp>
      <p:sp>
        <p:nvSpPr>
          <p:cNvPr id="265" name="Textplatzhalter 264"/>
          <p:cNvSpPr>
            <a:spLocks noGrp="1"/>
          </p:cNvSpPr>
          <p:nvPr>
            <p:ph type="body" sz="quarter" idx="87"/>
          </p:nvPr>
        </p:nvSpPr>
        <p:spPr/>
        <p:txBody>
          <a:bodyPr rtlCol="0"/>
          <a:lstStyle/>
          <a:p>
            <a:pPr rtl="0"/>
            <a:endParaRPr lang="de-DE" dirty="0"/>
          </a:p>
        </p:txBody>
      </p:sp>
      <p:sp>
        <p:nvSpPr>
          <p:cNvPr id="266" name="Textplatzhalter 265"/>
          <p:cNvSpPr>
            <a:spLocks noGrp="1"/>
          </p:cNvSpPr>
          <p:nvPr>
            <p:ph type="body" sz="quarter" idx="88"/>
          </p:nvPr>
        </p:nvSpPr>
        <p:spPr/>
        <p:txBody>
          <a:bodyPr rtlCol="0"/>
          <a:lstStyle/>
          <a:p>
            <a:pPr rtl="0"/>
            <a:endParaRPr lang="de-DE" dirty="0"/>
          </a:p>
        </p:txBody>
      </p:sp>
      <p:sp>
        <p:nvSpPr>
          <p:cNvPr id="117" name="Textplatzhalter 116"/>
          <p:cNvSpPr>
            <a:spLocks noGrp="1"/>
          </p:cNvSpPr>
          <p:nvPr>
            <p:ph type="body" sz="quarter" idx="89"/>
          </p:nvPr>
        </p:nvSpPr>
        <p:spPr/>
        <p:txBody>
          <a:bodyPr rtlCol="0"/>
          <a:lstStyle/>
          <a:p>
            <a:pPr rtl="0"/>
            <a:r>
              <a:rPr lang="de-DE" dirty="0" smtClean="0"/>
              <a:t>TEL. |</a:t>
            </a:r>
            <a:endParaRPr lang="de-DE" dirty="0"/>
          </a:p>
        </p:txBody>
      </p:sp>
      <p:sp>
        <p:nvSpPr>
          <p:cNvPr id="267" name="Textplatzhalter 266"/>
          <p:cNvSpPr>
            <a:spLocks noGrp="1"/>
          </p:cNvSpPr>
          <p:nvPr>
            <p:ph type="body" sz="quarter" idx="90"/>
          </p:nvPr>
        </p:nvSpPr>
        <p:spPr/>
        <p:txBody>
          <a:bodyPr rtlCol="0"/>
          <a:lstStyle/>
          <a:p>
            <a:pPr rtl="0"/>
            <a:endParaRPr lang="de-DE" dirty="0"/>
          </a:p>
        </p:txBody>
      </p:sp>
      <p:sp>
        <p:nvSpPr>
          <p:cNvPr id="119" name="Textplatzhalter 118"/>
          <p:cNvSpPr>
            <a:spLocks noGrp="1"/>
          </p:cNvSpPr>
          <p:nvPr>
            <p:ph type="body" sz="quarter" idx="91"/>
          </p:nvPr>
        </p:nvSpPr>
        <p:spPr/>
        <p:txBody>
          <a:bodyPr rtlCol="0"/>
          <a:lstStyle/>
          <a:p>
            <a:pPr rtl="0"/>
            <a:r>
              <a:rPr lang="de-DE" dirty="0" smtClean="0"/>
              <a:t>E-MAIL |</a:t>
            </a:r>
            <a:endParaRPr lang="de-DE" dirty="0"/>
          </a:p>
        </p:txBody>
      </p:sp>
      <p:sp>
        <p:nvSpPr>
          <p:cNvPr id="268" name="Textplatzhalter 267"/>
          <p:cNvSpPr>
            <a:spLocks noGrp="1"/>
          </p:cNvSpPr>
          <p:nvPr>
            <p:ph type="body" sz="quarter" idx="92"/>
          </p:nvPr>
        </p:nvSpPr>
        <p:spPr/>
        <p:txBody>
          <a:bodyPr rtlCol="0"/>
          <a:lstStyle/>
          <a:p>
            <a:pPr rtl="0"/>
            <a:endParaRPr lang="de-DE" dirty="0"/>
          </a:p>
        </p:txBody>
      </p:sp>
      <p:sp>
        <p:nvSpPr>
          <p:cNvPr id="121" name="Textplatzhalter 120"/>
          <p:cNvSpPr>
            <a:spLocks noGrp="1"/>
          </p:cNvSpPr>
          <p:nvPr>
            <p:ph type="body" sz="quarter" idx="93"/>
          </p:nvPr>
        </p:nvSpPr>
        <p:spPr/>
        <p:txBody>
          <a:bodyPr rtlCol="0"/>
          <a:lstStyle/>
          <a:p>
            <a:pPr rtl="0"/>
            <a:r>
              <a:rPr lang="de-DE" dirty="0" smtClean="0"/>
              <a:t>INTERNET |</a:t>
            </a:r>
            <a:endParaRPr lang="de-DE" dirty="0"/>
          </a:p>
        </p:txBody>
      </p:sp>
      <p:sp>
        <p:nvSpPr>
          <p:cNvPr id="269" name="Textplatzhalter 268"/>
          <p:cNvSpPr>
            <a:spLocks noGrp="1"/>
          </p:cNvSpPr>
          <p:nvPr>
            <p:ph type="body" sz="quarter" idx="94"/>
          </p:nvPr>
        </p:nvSpPr>
        <p:spPr/>
        <p:txBody>
          <a:bodyPr rtlCol="0"/>
          <a:lstStyle/>
          <a:p>
            <a:pPr rtl="0"/>
            <a:endParaRPr lang="de-DE" dirty="0"/>
          </a:p>
        </p:txBody>
      </p:sp>
      <p:sp>
        <p:nvSpPr>
          <p:cNvPr id="279" name="Textplatzhalter 278"/>
          <p:cNvSpPr>
            <a:spLocks noGrp="1"/>
          </p:cNvSpPr>
          <p:nvPr>
            <p:ph type="body" sz="quarter" idx="95"/>
          </p:nvPr>
        </p:nvSpPr>
        <p:spPr/>
        <p:txBody>
          <a:bodyPr rtlCol="0"/>
          <a:lstStyle/>
          <a:p>
            <a:pPr rtl="0"/>
            <a:endParaRPr lang="de-DE" dirty="0"/>
          </a:p>
        </p:txBody>
      </p:sp>
      <p:sp>
        <p:nvSpPr>
          <p:cNvPr id="280" name="Textplatzhalter 279"/>
          <p:cNvSpPr>
            <a:spLocks noGrp="1"/>
          </p:cNvSpPr>
          <p:nvPr>
            <p:ph type="body" sz="quarter" idx="96"/>
          </p:nvPr>
        </p:nvSpPr>
        <p:spPr/>
        <p:txBody>
          <a:bodyPr rtlCol="0"/>
          <a:lstStyle/>
          <a:p>
            <a:pPr rtl="0"/>
            <a:endParaRPr lang="de-DE" dirty="0"/>
          </a:p>
        </p:txBody>
      </p:sp>
      <p:sp>
        <p:nvSpPr>
          <p:cNvPr id="281" name="Textplatzhalter 280"/>
          <p:cNvSpPr>
            <a:spLocks noGrp="1"/>
          </p:cNvSpPr>
          <p:nvPr>
            <p:ph type="body" sz="quarter" idx="97"/>
          </p:nvPr>
        </p:nvSpPr>
        <p:spPr/>
        <p:txBody>
          <a:bodyPr rtlCol="0"/>
          <a:lstStyle/>
          <a:p>
            <a:pPr rtl="0"/>
            <a:endParaRPr lang="de-DE" dirty="0"/>
          </a:p>
        </p:txBody>
      </p:sp>
      <p:sp>
        <p:nvSpPr>
          <p:cNvPr id="282" name="Textplatzhalter 281"/>
          <p:cNvSpPr>
            <a:spLocks noGrp="1"/>
          </p:cNvSpPr>
          <p:nvPr>
            <p:ph type="body" sz="quarter" idx="98"/>
          </p:nvPr>
        </p:nvSpPr>
        <p:spPr/>
        <p:txBody>
          <a:bodyPr rtlCol="0"/>
          <a:lstStyle/>
          <a:p>
            <a:pPr rtl="0"/>
            <a:endParaRPr lang="de-DE" dirty="0"/>
          </a:p>
        </p:txBody>
      </p:sp>
      <p:sp>
        <p:nvSpPr>
          <p:cNvPr id="127" name="Textplatzhalter 126"/>
          <p:cNvSpPr>
            <a:spLocks noGrp="1"/>
          </p:cNvSpPr>
          <p:nvPr>
            <p:ph type="body" sz="quarter" idx="99"/>
          </p:nvPr>
        </p:nvSpPr>
        <p:spPr/>
        <p:txBody>
          <a:bodyPr rtlCol="0"/>
          <a:lstStyle/>
          <a:p>
            <a:pPr rtl="0"/>
            <a:r>
              <a:rPr lang="de-DE" dirty="0" smtClean="0"/>
              <a:t>TEL. |</a:t>
            </a:r>
            <a:endParaRPr lang="de-DE" dirty="0"/>
          </a:p>
        </p:txBody>
      </p:sp>
      <p:sp>
        <p:nvSpPr>
          <p:cNvPr id="283" name="Textplatzhalter 282"/>
          <p:cNvSpPr>
            <a:spLocks noGrp="1"/>
          </p:cNvSpPr>
          <p:nvPr>
            <p:ph type="body" sz="quarter" idx="100"/>
          </p:nvPr>
        </p:nvSpPr>
        <p:spPr/>
        <p:txBody>
          <a:bodyPr rtlCol="0"/>
          <a:lstStyle/>
          <a:p>
            <a:pPr rtl="0"/>
            <a:endParaRPr lang="de-DE" dirty="0"/>
          </a:p>
        </p:txBody>
      </p:sp>
      <p:sp>
        <p:nvSpPr>
          <p:cNvPr id="129" name="Textplatzhalter 128"/>
          <p:cNvSpPr>
            <a:spLocks noGrp="1"/>
          </p:cNvSpPr>
          <p:nvPr>
            <p:ph type="body" sz="quarter" idx="101"/>
          </p:nvPr>
        </p:nvSpPr>
        <p:spPr/>
        <p:txBody>
          <a:bodyPr rtlCol="0"/>
          <a:lstStyle/>
          <a:p>
            <a:pPr rtl="0"/>
            <a:r>
              <a:rPr lang="de-DE" dirty="0" smtClean="0"/>
              <a:t>E-MAIL |</a:t>
            </a:r>
            <a:endParaRPr lang="de-DE" dirty="0"/>
          </a:p>
        </p:txBody>
      </p:sp>
      <p:sp>
        <p:nvSpPr>
          <p:cNvPr id="284" name="Textplatzhalter 283"/>
          <p:cNvSpPr>
            <a:spLocks noGrp="1"/>
          </p:cNvSpPr>
          <p:nvPr>
            <p:ph type="body" sz="quarter" idx="102"/>
          </p:nvPr>
        </p:nvSpPr>
        <p:spPr/>
        <p:txBody>
          <a:bodyPr rtlCol="0"/>
          <a:lstStyle/>
          <a:p>
            <a:pPr rtl="0"/>
            <a:endParaRPr lang="de-DE" dirty="0"/>
          </a:p>
        </p:txBody>
      </p:sp>
      <p:sp>
        <p:nvSpPr>
          <p:cNvPr id="131" name="Textplatzhalter 130"/>
          <p:cNvSpPr>
            <a:spLocks noGrp="1"/>
          </p:cNvSpPr>
          <p:nvPr>
            <p:ph type="body" sz="quarter" idx="103"/>
          </p:nvPr>
        </p:nvSpPr>
        <p:spPr/>
        <p:txBody>
          <a:bodyPr rtlCol="0"/>
          <a:lstStyle/>
          <a:p>
            <a:pPr rtl="0"/>
            <a:r>
              <a:rPr lang="de-DE" dirty="0" smtClean="0"/>
              <a:t>INTERNET |</a:t>
            </a:r>
            <a:endParaRPr lang="de-DE" dirty="0"/>
          </a:p>
        </p:txBody>
      </p:sp>
      <p:sp>
        <p:nvSpPr>
          <p:cNvPr id="285" name="Textplatzhalter 284"/>
          <p:cNvSpPr>
            <a:spLocks noGrp="1"/>
          </p:cNvSpPr>
          <p:nvPr>
            <p:ph type="body" sz="quarter" idx="104"/>
          </p:nvPr>
        </p:nvSpPr>
        <p:spPr/>
        <p:txBody>
          <a:bodyPr rtlCol="0"/>
          <a:lstStyle/>
          <a:p>
            <a:pPr rtl="0"/>
            <a:endParaRPr lang="de-DE" dirty="0"/>
          </a:p>
        </p:txBody>
      </p:sp>
      <p:sp>
        <p:nvSpPr>
          <p:cNvPr id="192" name="Textplatzhalter 191"/>
          <p:cNvSpPr>
            <a:spLocks noGrp="1"/>
          </p:cNvSpPr>
          <p:nvPr>
            <p:ph type="body" sz="quarter" idx="105"/>
          </p:nvPr>
        </p:nvSpPr>
        <p:spPr/>
        <p:txBody>
          <a:bodyPr rtlCol="0"/>
          <a:lstStyle/>
          <a:p>
            <a:pPr rtl="0"/>
            <a:endParaRPr lang="de-DE" dirty="0"/>
          </a:p>
        </p:txBody>
      </p:sp>
      <p:sp>
        <p:nvSpPr>
          <p:cNvPr id="193" name="Textplatzhalter 192"/>
          <p:cNvSpPr>
            <a:spLocks noGrp="1"/>
          </p:cNvSpPr>
          <p:nvPr>
            <p:ph type="body" sz="quarter" idx="106"/>
          </p:nvPr>
        </p:nvSpPr>
        <p:spPr/>
        <p:txBody>
          <a:bodyPr rtlCol="0"/>
          <a:lstStyle/>
          <a:p>
            <a:pPr rtl="0"/>
            <a:endParaRPr lang="de-DE" dirty="0"/>
          </a:p>
        </p:txBody>
      </p:sp>
      <p:sp>
        <p:nvSpPr>
          <p:cNvPr id="194" name="Textplatzhalter 193"/>
          <p:cNvSpPr>
            <a:spLocks noGrp="1"/>
          </p:cNvSpPr>
          <p:nvPr>
            <p:ph type="body" sz="quarter" idx="107"/>
          </p:nvPr>
        </p:nvSpPr>
        <p:spPr/>
        <p:txBody>
          <a:bodyPr rtlCol="0"/>
          <a:lstStyle/>
          <a:p>
            <a:pPr rtl="0"/>
            <a:endParaRPr lang="de-DE" dirty="0"/>
          </a:p>
        </p:txBody>
      </p:sp>
      <p:sp>
        <p:nvSpPr>
          <p:cNvPr id="195" name="Textplatzhalter 194"/>
          <p:cNvSpPr>
            <a:spLocks noGrp="1"/>
          </p:cNvSpPr>
          <p:nvPr>
            <p:ph type="body" sz="quarter" idx="108"/>
          </p:nvPr>
        </p:nvSpPr>
        <p:spPr/>
        <p:txBody>
          <a:bodyPr rtlCol="0"/>
          <a:lstStyle/>
          <a:p>
            <a:pPr rtl="0"/>
            <a:endParaRPr lang="de-DE" dirty="0"/>
          </a:p>
        </p:txBody>
      </p:sp>
      <p:sp>
        <p:nvSpPr>
          <p:cNvPr id="137" name="Textplatzhalter 136"/>
          <p:cNvSpPr>
            <a:spLocks noGrp="1"/>
          </p:cNvSpPr>
          <p:nvPr>
            <p:ph type="body" sz="quarter" idx="109"/>
          </p:nvPr>
        </p:nvSpPr>
        <p:spPr/>
        <p:txBody>
          <a:bodyPr rtlCol="0"/>
          <a:lstStyle/>
          <a:p>
            <a:pPr rtl="0"/>
            <a:r>
              <a:rPr lang="de-DE" dirty="0" smtClean="0"/>
              <a:t>TEL. |</a:t>
            </a:r>
            <a:endParaRPr lang="de-DE" dirty="0"/>
          </a:p>
        </p:txBody>
      </p:sp>
      <p:sp>
        <p:nvSpPr>
          <p:cNvPr id="196" name="Textplatzhalter 195"/>
          <p:cNvSpPr>
            <a:spLocks noGrp="1"/>
          </p:cNvSpPr>
          <p:nvPr>
            <p:ph type="body" sz="quarter" idx="110"/>
          </p:nvPr>
        </p:nvSpPr>
        <p:spPr/>
        <p:txBody>
          <a:bodyPr rtlCol="0"/>
          <a:lstStyle/>
          <a:p>
            <a:pPr rtl="0"/>
            <a:endParaRPr lang="de-DE" dirty="0"/>
          </a:p>
        </p:txBody>
      </p:sp>
      <p:sp>
        <p:nvSpPr>
          <p:cNvPr id="139" name="Textplatzhalter 138"/>
          <p:cNvSpPr>
            <a:spLocks noGrp="1"/>
          </p:cNvSpPr>
          <p:nvPr>
            <p:ph type="body" sz="quarter" idx="111"/>
          </p:nvPr>
        </p:nvSpPr>
        <p:spPr/>
        <p:txBody>
          <a:bodyPr rtlCol="0"/>
          <a:lstStyle/>
          <a:p>
            <a:pPr rtl="0"/>
            <a:r>
              <a:rPr lang="de-DE" dirty="0" smtClean="0"/>
              <a:t>E-MAIL |</a:t>
            </a:r>
            <a:endParaRPr lang="de-DE" dirty="0"/>
          </a:p>
        </p:txBody>
      </p:sp>
      <p:sp>
        <p:nvSpPr>
          <p:cNvPr id="198" name="Textplatzhalter 197"/>
          <p:cNvSpPr>
            <a:spLocks noGrp="1"/>
          </p:cNvSpPr>
          <p:nvPr>
            <p:ph type="body" sz="quarter" idx="112"/>
          </p:nvPr>
        </p:nvSpPr>
        <p:spPr/>
        <p:txBody>
          <a:bodyPr rtlCol="0"/>
          <a:lstStyle/>
          <a:p>
            <a:pPr rtl="0"/>
            <a:endParaRPr lang="de-DE" dirty="0"/>
          </a:p>
        </p:txBody>
      </p:sp>
      <p:sp>
        <p:nvSpPr>
          <p:cNvPr id="141" name="Textplatzhalter 140"/>
          <p:cNvSpPr>
            <a:spLocks noGrp="1"/>
          </p:cNvSpPr>
          <p:nvPr>
            <p:ph type="body" sz="quarter" idx="113"/>
          </p:nvPr>
        </p:nvSpPr>
        <p:spPr/>
        <p:txBody>
          <a:bodyPr rtlCol="0"/>
          <a:lstStyle/>
          <a:p>
            <a:pPr rtl="0"/>
            <a:r>
              <a:rPr lang="de-DE" dirty="0" smtClean="0"/>
              <a:t>INTERNET |</a:t>
            </a:r>
            <a:endParaRPr lang="de-DE" dirty="0"/>
          </a:p>
        </p:txBody>
      </p:sp>
      <p:sp>
        <p:nvSpPr>
          <p:cNvPr id="200" name="Textplatzhalter 199"/>
          <p:cNvSpPr>
            <a:spLocks noGrp="1"/>
          </p:cNvSpPr>
          <p:nvPr>
            <p:ph type="body" sz="quarter" idx="114"/>
          </p:nvPr>
        </p:nvSpPr>
        <p:spPr/>
        <p:txBody>
          <a:bodyPr rtlCol="0"/>
          <a:lstStyle/>
          <a:p>
            <a:pPr rtl="0"/>
            <a:endParaRPr lang="de-DE" dirty="0"/>
          </a:p>
        </p:txBody>
      </p:sp>
      <p:sp>
        <p:nvSpPr>
          <p:cNvPr id="202" name="Textplatzhalter 201"/>
          <p:cNvSpPr>
            <a:spLocks noGrp="1"/>
          </p:cNvSpPr>
          <p:nvPr>
            <p:ph type="body" sz="quarter" idx="115"/>
          </p:nvPr>
        </p:nvSpPr>
        <p:spPr/>
        <p:txBody>
          <a:bodyPr rtlCol="0"/>
          <a:lstStyle/>
          <a:p>
            <a:pPr rtl="0"/>
            <a:endParaRPr lang="de-DE" dirty="0"/>
          </a:p>
        </p:txBody>
      </p:sp>
      <p:sp>
        <p:nvSpPr>
          <p:cNvPr id="204" name="Textplatzhalter 203"/>
          <p:cNvSpPr>
            <a:spLocks noGrp="1"/>
          </p:cNvSpPr>
          <p:nvPr>
            <p:ph type="body" sz="quarter" idx="116"/>
          </p:nvPr>
        </p:nvSpPr>
        <p:spPr/>
        <p:txBody>
          <a:bodyPr rtlCol="0"/>
          <a:lstStyle/>
          <a:p>
            <a:pPr rtl="0"/>
            <a:endParaRPr lang="de-DE" dirty="0"/>
          </a:p>
        </p:txBody>
      </p:sp>
      <p:sp>
        <p:nvSpPr>
          <p:cNvPr id="205" name="Textplatzhalter 204"/>
          <p:cNvSpPr>
            <a:spLocks noGrp="1"/>
          </p:cNvSpPr>
          <p:nvPr>
            <p:ph type="body" sz="quarter" idx="117"/>
          </p:nvPr>
        </p:nvSpPr>
        <p:spPr/>
        <p:txBody>
          <a:bodyPr rtlCol="0"/>
          <a:lstStyle/>
          <a:p>
            <a:pPr rtl="0"/>
            <a:endParaRPr lang="de-DE" dirty="0"/>
          </a:p>
        </p:txBody>
      </p:sp>
      <p:sp>
        <p:nvSpPr>
          <p:cNvPr id="206" name="Textplatzhalter 205"/>
          <p:cNvSpPr>
            <a:spLocks noGrp="1"/>
          </p:cNvSpPr>
          <p:nvPr>
            <p:ph type="body" sz="quarter" idx="118"/>
          </p:nvPr>
        </p:nvSpPr>
        <p:spPr/>
        <p:txBody>
          <a:bodyPr rtlCol="0"/>
          <a:lstStyle/>
          <a:p>
            <a:pPr rtl="0"/>
            <a:endParaRPr lang="de-DE" dirty="0"/>
          </a:p>
        </p:txBody>
      </p:sp>
      <p:sp>
        <p:nvSpPr>
          <p:cNvPr id="147" name="Textplatzhalter 146"/>
          <p:cNvSpPr>
            <a:spLocks noGrp="1"/>
          </p:cNvSpPr>
          <p:nvPr>
            <p:ph type="body" sz="quarter" idx="119"/>
          </p:nvPr>
        </p:nvSpPr>
        <p:spPr/>
        <p:txBody>
          <a:bodyPr rtlCol="0"/>
          <a:lstStyle/>
          <a:p>
            <a:pPr rtl="0"/>
            <a:r>
              <a:rPr lang="de-DE" dirty="0" smtClean="0"/>
              <a:t>TEL. |</a:t>
            </a:r>
            <a:endParaRPr lang="de-DE" dirty="0"/>
          </a:p>
        </p:txBody>
      </p:sp>
      <p:sp>
        <p:nvSpPr>
          <p:cNvPr id="207" name="Textplatzhalter 206"/>
          <p:cNvSpPr>
            <a:spLocks noGrp="1"/>
          </p:cNvSpPr>
          <p:nvPr>
            <p:ph type="body" sz="quarter" idx="120"/>
          </p:nvPr>
        </p:nvSpPr>
        <p:spPr/>
        <p:txBody>
          <a:bodyPr rtlCol="0"/>
          <a:lstStyle/>
          <a:p>
            <a:pPr rtl="0"/>
            <a:endParaRPr lang="de-DE" dirty="0"/>
          </a:p>
        </p:txBody>
      </p:sp>
      <p:sp>
        <p:nvSpPr>
          <p:cNvPr id="149" name="Textplatzhalter 148"/>
          <p:cNvSpPr>
            <a:spLocks noGrp="1"/>
          </p:cNvSpPr>
          <p:nvPr>
            <p:ph type="body" sz="quarter" idx="121"/>
          </p:nvPr>
        </p:nvSpPr>
        <p:spPr/>
        <p:txBody>
          <a:bodyPr rtlCol="0"/>
          <a:lstStyle/>
          <a:p>
            <a:pPr rtl="0"/>
            <a:r>
              <a:rPr lang="de-DE" dirty="0" smtClean="0"/>
              <a:t>E-MAIL |</a:t>
            </a:r>
            <a:endParaRPr lang="de-DE" dirty="0"/>
          </a:p>
        </p:txBody>
      </p:sp>
      <p:sp>
        <p:nvSpPr>
          <p:cNvPr id="208" name="Textplatzhalter 207"/>
          <p:cNvSpPr>
            <a:spLocks noGrp="1"/>
          </p:cNvSpPr>
          <p:nvPr>
            <p:ph type="body" sz="quarter" idx="122"/>
          </p:nvPr>
        </p:nvSpPr>
        <p:spPr/>
        <p:txBody>
          <a:bodyPr rtlCol="0"/>
          <a:lstStyle/>
          <a:p>
            <a:pPr rtl="0"/>
            <a:endParaRPr lang="de-DE" dirty="0"/>
          </a:p>
        </p:txBody>
      </p:sp>
      <p:sp>
        <p:nvSpPr>
          <p:cNvPr id="151" name="Textplatzhalter 150"/>
          <p:cNvSpPr>
            <a:spLocks noGrp="1"/>
          </p:cNvSpPr>
          <p:nvPr>
            <p:ph type="body" sz="quarter" idx="123"/>
          </p:nvPr>
        </p:nvSpPr>
        <p:spPr/>
        <p:txBody>
          <a:bodyPr rtlCol="0"/>
          <a:lstStyle/>
          <a:p>
            <a:pPr rtl="0"/>
            <a:r>
              <a:rPr lang="de-DE" dirty="0" smtClean="0"/>
              <a:t>INTERNET |</a:t>
            </a:r>
            <a:endParaRPr lang="de-DE" dirty="0"/>
          </a:p>
        </p:txBody>
      </p:sp>
      <p:sp>
        <p:nvSpPr>
          <p:cNvPr id="209" name="Textplatzhalter 208"/>
          <p:cNvSpPr>
            <a:spLocks noGrp="1"/>
          </p:cNvSpPr>
          <p:nvPr>
            <p:ph type="body" sz="quarter" idx="124"/>
          </p:nvPr>
        </p:nvSpPr>
        <p:spPr/>
        <p:txBody>
          <a:bodyPr rtlCol="0"/>
          <a:lstStyle/>
          <a:p>
            <a:pPr rtl="0"/>
            <a:endParaRPr lang="de-DE" dirty="0"/>
          </a:p>
        </p:txBody>
      </p:sp>
      <p:sp>
        <p:nvSpPr>
          <p:cNvPr id="210" name="Textplatzhalter 209"/>
          <p:cNvSpPr>
            <a:spLocks noGrp="1"/>
          </p:cNvSpPr>
          <p:nvPr>
            <p:ph type="body" sz="quarter" idx="125"/>
          </p:nvPr>
        </p:nvSpPr>
        <p:spPr/>
        <p:txBody>
          <a:bodyPr rtlCol="0"/>
          <a:lstStyle/>
          <a:p>
            <a:pPr rtl="0"/>
            <a:endParaRPr lang="de-DE" dirty="0"/>
          </a:p>
        </p:txBody>
      </p:sp>
      <p:sp>
        <p:nvSpPr>
          <p:cNvPr id="211" name="Textplatzhalter 210"/>
          <p:cNvSpPr>
            <a:spLocks noGrp="1"/>
          </p:cNvSpPr>
          <p:nvPr>
            <p:ph type="body" sz="quarter" idx="126"/>
          </p:nvPr>
        </p:nvSpPr>
        <p:spPr/>
        <p:txBody>
          <a:bodyPr rtlCol="0"/>
          <a:lstStyle/>
          <a:p>
            <a:pPr rtl="0"/>
            <a:endParaRPr lang="de-DE" dirty="0"/>
          </a:p>
        </p:txBody>
      </p:sp>
      <p:sp>
        <p:nvSpPr>
          <p:cNvPr id="212" name="Textplatzhalter 211"/>
          <p:cNvSpPr>
            <a:spLocks noGrp="1"/>
          </p:cNvSpPr>
          <p:nvPr>
            <p:ph type="body" sz="quarter" idx="127"/>
          </p:nvPr>
        </p:nvSpPr>
        <p:spPr/>
        <p:txBody>
          <a:bodyPr rtlCol="0"/>
          <a:lstStyle/>
          <a:p>
            <a:pPr rtl="0"/>
            <a:endParaRPr lang="de-DE" dirty="0"/>
          </a:p>
        </p:txBody>
      </p:sp>
      <p:sp>
        <p:nvSpPr>
          <p:cNvPr id="213" name="Textplatzhalter 212"/>
          <p:cNvSpPr>
            <a:spLocks noGrp="1"/>
          </p:cNvSpPr>
          <p:nvPr>
            <p:ph type="body" sz="quarter" idx="128"/>
          </p:nvPr>
        </p:nvSpPr>
        <p:spPr/>
        <p:txBody>
          <a:bodyPr rtlCol="0"/>
          <a:lstStyle/>
          <a:p>
            <a:pPr rtl="0"/>
            <a:endParaRPr lang="de-DE" dirty="0"/>
          </a:p>
        </p:txBody>
      </p:sp>
      <p:sp>
        <p:nvSpPr>
          <p:cNvPr id="157" name="Textplatzhalter 156"/>
          <p:cNvSpPr>
            <a:spLocks noGrp="1"/>
          </p:cNvSpPr>
          <p:nvPr>
            <p:ph type="body" sz="quarter" idx="129"/>
          </p:nvPr>
        </p:nvSpPr>
        <p:spPr/>
        <p:txBody>
          <a:bodyPr rtlCol="0"/>
          <a:lstStyle/>
          <a:p>
            <a:pPr rtl="0"/>
            <a:r>
              <a:rPr lang="de-DE" dirty="0" smtClean="0"/>
              <a:t>TEL. |</a:t>
            </a:r>
            <a:endParaRPr lang="de-DE" dirty="0"/>
          </a:p>
        </p:txBody>
      </p:sp>
      <p:sp>
        <p:nvSpPr>
          <p:cNvPr id="214" name="Textplatzhalter 213"/>
          <p:cNvSpPr>
            <a:spLocks noGrp="1"/>
          </p:cNvSpPr>
          <p:nvPr>
            <p:ph type="body" sz="quarter" idx="130"/>
          </p:nvPr>
        </p:nvSpPr>
        <p:spPr/>
        <p:txBody>
          <a:bodyPr rtlCol="0"/>
          <a:lstStyle/>
          <a:p>
            <a:pPr rtl="0"/>
            <a:endParaRPr lang="de-DE" dirty="0"/>
          </a:p>
        </p:txBody>
      </p:sp>
      <p:sp>
        <p:nvSpPr>
          <p:cNvPr id="159" name="Textplatzhalter 158"/>
          <p:cNvSpPr>
            <a:spLocks noGrp="1"/>
          </p:cNvSpPr>
          <p:nvPr>
            <p:ph type="body" sz="quarter" idx="131"/>
          </p:nvPr>
        </p:nvSpPr>
        <p:spPr/>
        <p:txBody>
          <a:bodyPr rtlCol="0"/>
          <a:lstStyle/>
          <a:p>
            <a:pPr rtl="0"/>
            <a:r>
              <a:rPr lang="de-DE" dirty="0" smtClean="0"/>
              <a:t>E-MAIL |</a:t>
            </a:r>
            <a:endParaRPr lang="de-DE" dirty="0"/>
          </a:p>
        </p:txBody>
      </p:sp>
      <p:sp>
        <p:nvSpPr>
          <p:cNvPr id="215" name="Textplatzhalter 214"/>
          <p:cNvSpPr>
            <a:spLocks noGrp="1"/>
          </p:cNvSpPr>
          <p:nvPr>
            <p:ph type="body" sz="quarter" idx="132"/>
          </p:nvPr>
        </p:nvSpPr>
        <p:spPr/>
        <p:txBody>
          <a:bodyPr rtlCol="0"/>
          <a:lstStyle/>
          <a:p>
            <a:pPr rtl="0"/>
            <a:endParaRPr lang="de-DE" dirty="0"/>
          </a:p>
        </p:txBody>
      </p:sp>
      <p:sp>
        <p:nvSpPr>
          <p:cNvPr id="161" name="Textplatzhalter 160"/>
          <p:cNvSpPr>
            <a:spLocks noGrp="1"/>
          </p:cNvSpPr>
          <p:nvPr>
            <p:ph type="body" sz="quarter" idx="133"/>
          </p:nvPr>
        </p:nvSpPr>
        <p:spPr/>
        <p:txBody>
          <a:bodyPr rtlCol="0"/>
          <a:lstStyle/>
          <a:p>
            <a:pPr rtl="0"/>
            <a:r>
              <a:rPr lang="de-DE" dirty="0" smtClean="0"/>
              <a:t>INTERNET |</a:t>
            </a:r>
            <a:endParaRPr lang="de-DE" dirty="0"/>
          </a:p>
        </p:txBody>
      </p:sp>
      <p:sp>
        <p:nvSpPr>
          <p:cNvPr id="216" name="Textplatzhalter 215"/>
          <p:cNvSpPr>
            <a:spLocks noGrp="1"/>
          </p:cNvSpPr>
          <p:nvPr>
            <p:ph type="body" sz="quarter" idx="134"/>
          </p:nvPr>
        </p:nvSpPr>
        <p:spPr/>
        <p:txBody>
          <a:bodyPr rtlCol="0"/>
          <a:lstStyle/>
          <a:p>
            <a:pPr rtl="0"/>
            <a:endParaRPr lang="de-DE" dirty="0"/>
          </a:p>
        </p:txBody>
      </p:sp>
      <p:sp>
        <p:nvSpPr>
          <p:cNvPr id="217" name="Textplatzhalter 216"/>
          <p:cNvSpPr>
            <a:spLocks noGrp="1"/>
          </p:cNvSpPr>
          <p:nvPr>
            <p:ph type="body" sz="quarter" idx="135"/>
          </p:nvPr>
        </p:nvSpPr>
        <p:spPr/>
        <p:txBody>
          <a:bodyPr rtlCol="0"/>
          <a:lstStyle/>
          <a:p>
            <a:pPr rtl="0"/>
            <a:endParaRPr lang="de-DE" dirty="0"/>
          </a:p>
        </p:txBody>
      </p:sp>
      <p:sp>
        <p:nvSpPr>
          <p:cNvPr id="218" name="Textplatzhalter 217"/>
          <p:cNvSpPr>
            <a:spLocks noGrp="1"/>
          </p:cNvSpPr>
          <p:nvPr>
            <p:ph type="body" sz="quarter" idx="136"/>
          </p:nvPr>
        </p:nvSpPr>
        <p:spPr/>
        <p:txBody>
          <a:bodyPr rtlCol="0"/>
          <a:lstStyle/>
          <a:p>
            <a:pPr rtl="0"/>
            <a:endParaRPr lang="de-DE" dirty="0"/>
          </a:p>
        </p:txBody>
      </p:sp>
      <p:sp>
        <p:nvSpPr>
          <p:cNvPr id="219" name="Textplatzhalter 218"/>
          <p:cNvSpPr>
            <a:spLocks noGrp="1"/>
          </p:cNvSpPr>
          <p:nvPr>
            <p:ph type="body" sz="quarter" idx="137"/>
          </p:nvPr>
        </p:nvSpPr>
        <p:spPr/>
        <p:txBody>
          <a:bodyPr rtlCol="0"/>
          <a:lstStyle/>
          <a:p>
            <a:pPr rtl="0"/>
            <a:endParaRPr lang="de-DE" dirty="0"/>
          </a:p>
        </p:txBody>
      </p:sp>
      <p:sp>
        <p:nvSpPr>
          <p:cNvPr id="220" name="Textplatzhalter 219"/>
          <p:cNvSpPr>
            <a:spLocks noGrp="1"/>
          </p:cNvSpPr>
          <p:nvPr>
            <p:ph type="body" sz="quarter" idx="138"/>
          </p:nvPr>
        </p:nvSpPr>
        <p:spPr/>
        <p:txBody>
          <a:bodyPr rtlCol="0"/>
          <a:lstStyle/>
          <a:p>
            <a:pPr rtl="0"/>
            <a:endParaRPr lang="de-DE" dirty="0"/>
          </a:p>
        </p:txBody>
      </p:sp>
      <p:sp>
        <p:nvSpPr>
          <p:cNvPr id="167" name="Textplatzhalter 166"/>
          <p:cNvSpPr>
            <a:spLocks noGrp="1"/>
          </p:cNvSpPr>
          <p:nvPr>
            <p:ph type="body" sz="quarter" idx="139"/>
          </p:nvPr>
        </p:nvSpPr>
        <p:spPr/>
        <p:txBody>
          <a:bodyPr rtlCol="0"/>
          <a:lstStyle/>
          <a:p>
            <a:pPr rtl="0"/>
            <a:r>
              <a:rPr lang="de-DE" dirty="0" smtClean="0"/>
              <a:t>TEL. |</a:t>
            </a:r>
            <a:endParaRPr lang="de-DE" dirty="0"/>
          </a:p>
        </p:txBody>
      </p:sp>
      <p:sp>
        <p:nvSpPr>
          <p:cNvPr id="221" name="Textplatzhalter 220"/>
          <p:cNvSpPr>
            <a:spLocks noGrp="1"/>
          </p:cNvSpPr>
          <p:nvPr>
            <p:ph type="body" sz="quarter" idx="140"/>
          </p:nvPr>
        </p:nvSpPr>
        <p:spPr/>
        <p:txBody>
          <a:bodyPr rtlCol="0"/>
          <a:lstStyle/>
          <a:p>
            <a:pPr rtl="0"/>
            <a:endParaRPr lang="de-DE" dirty="0"/>
          </a:p>
        </p:txBody>
      </p:sp>
      <p:sp>
        <p:nvSpPr>
          <p:cNvPr id="169" name="Textplatzhalter 168"/>
          <p:cNvSpPr>
            <a:spLocks noGrp="1"/>
          </p:cNvSpPr>
          <p:nvPr>
            <p:ph type="body" sz="quarter" idx="141"/>
          </p:nvPr>
        </p:nvSpPr>
        <p:spPr/>
        <p:txBody>
          <a:bodyPr rtlCol="0"/>
          <a:lstStyle/>
          <a:p>
            <a:pPr rtl="0"/>
            <a:r>
              <a:rPr lang="de-DE" dirty="0" smtClean="0"/>
              <a:t>E-MAIL |</a:t>
            </a:r>
            <a:endParaRPr lang="de-DE" dirty="0"/>
          </a:p>
        </p:txBody>
      </p:sp>
      <p:sp>
        <p:nvSpPr>
          <p:cNvPr id="222" name="Textplatzhalter 221"/>
          <p:cNvSpPr>
            <a:spLocks noGrp="1"/>
          </p:cNvSpPr>
          <p:nvPr>
            <p:ph type="body" sz="quarter" idx="142"/>
          </p:nvPr>
        </p:nvSpPr>
        <p:spPr/>
        <p:txBody>
          <a:bodyPr rtlCol="0"/>
          <a:lstStyle/>
          <a:p>
            <a:pPr rtl="0"/>
            <a:endParaRPr lang="de-DE" dirty="0"/>
          </a:p>
        </p:txBody>
      </p:sp>
      <p:sp>
        <p:nvSpPr>
          <p:cNvPr id="171" name="Textplatzhalter 170"/>
          <p:cNvSpPr>
            <a:spLocks noGrp="1"/>
          </p:cNvSpPr>
          <p:nvPr>
            <p:ph type="body" sz="quarter" idx="143"/>
          </p:nvPr>
        </p:nvSpPr>
        <p:spPr/>
        <p:txBody>
          <a:bodyPr rtlCol="0"/>
          <a:lstStyle/>
          <a:p>
            <a:pPr rtl="0"/>
            <a:r>
              <a:rPr lang="de-DE" dirty="0" smtClean="0"/>
              <a:t>INTERNET |</a:t>
            </a:r>
            <a:endParaRPr lang="de-DE" dirty="0"/>
          </a:p>
        </p:txBody>
      </p:sp>
      <p:sp>
        <p:nvSpPr>
          <p:cNvPr id="223" name="Textplatzhalter 222"/>
          <p:cNvSpPr>
            <a:spLocks noGrp="1"/>
          </p:cNvSpPr>
          <p:nvPr>
            <p:ph type="body" sz="quarter" idx="144"/>
          </p:nvPr>
        </p:nvSpPr>
        <p:spPr/>
        <p:txBody>
          <a:bodyPr rtlCol="0"/>
          <a:lstStyle/>
          <a:p>
            <a:pPr rtl="0"/>
            <a:endParaRPr lang="de-DE" dirty="0"/>
          </a:p>
        </p:txBody>
      </p:sp>
      <p:sp>
        <p:nvSpPr>
          <p:cNvPr id="288" name="Textplatzhalter 287"/>
          <p:cNvSpPr>
            <a:spLocks noGrp="1"/>
          </p:cNvSpPr>
          <p:nvPr>
            <p:ph type="body" sz="quarter" idx="145"/>
          </p:nvPr>
        </p:nvSpPr>
        <p:spPr/>
        <p:txBody>
          <a:bodyPr rtlCol="0"/>
          <a:lstStyle/>
          <a:p>
            <a:pPr rtl="0"/>
            <a:endParaRPr lang="de-DE" dirty="0"/>
          </a:p>
        </p:txBody>
      </p:sp>
      <p:sp>
        <p:nvSpPr>
          <p:cNvPr id="289" name="Textplatzhalter 288"/>
          <p:cNvSpPr>
            <a:spLocks noGrp="1"/>
          </p:cNvSpPr>
          <p:nvPr>
            <p:ph type="body" sz="quarter" idx="146"/>
          </p:nvPr>
        </p:nvSpPr>
        <p:spPr/>
        <p:txBody>
          <a:bodyPr rtlCol="0"/>
          <a:lstStyle/>
          <a:p>
            <a:pPr rtl="0"/>
            <a:endParaRPr lang="de-DE" dirty="0"/>
          </a:p>
        </p:txBody>
      </p:sp>
      <p:sp>
        <p:nvSpPr>
          <p:cNvPr id="290" name="Textplatzhalter 289"/>
          <p:cNvSpPr>
            <a:spLocks noGrp="1"/>
          </p:cNvSpPr>
          <p:nvPr>
            <p:ph type="body" sz="quarter" idx="147"/>
          </p:nvPr>
        </p:nvSpPr>
        <p:spPr/>
        <p:txBody>
          <a:bodyPr rtlCol="0"/>
          <a:lstStyle/>
          <a:p>
            <a:pPr rtl="0"/>
            <a:endParaRPr lang="de-DE" dirty="0"/>
          </a:p>
        </p:txBody>
      </p:sp>
      <p:sp>
        <p:nvSpPr>
          <p:cNvPr id="291" name="Textplatzhalter 290"/>
          <p:cNvSpPr>
            <a:spLocks noGrp="1"/>
          </p:cNvSpPr>
          <p:nvPr>
            <p:ph type="body" sz="quarter" idx="148"/>
          </p:nvPr>
        </p:nvSpPr>
        <p:spPr/>
        <p:txBody>
          <a:bodyPr rtlCol="0"/>
          <a:lstStyle/>
          <a:p>
            <a:pPr rtl="0"/>
            <a:endParaRPr lang="de-DE" dirty="0"/>
          </a:p>
        </p:txBody>
      </p:sp>
      <p:sp>
        <p:nvSpPr>
          <p:cNvPr id="177" name="Textplatzhalter 176"/>
          <p:cNvSpPr>
            <a:spLocks noGrp="1"/>
          </p:cNvSpPr>
          <p:nvPr>
            <p:ph type="body" sz="quarter" idx="149"/>
          </p:nvPr>
        </p:nvSpPr>
        <p:spPr/>
        <p:txBody>
          <a:bodyPr rtlCol="0"/>
          <a:lstStyle/>
          <a:p>
            <a:pPr rtl="0"/>
            <a:r>
              <a:rPr lang="de-DE" dirty="0" smtClean="0"/>
              <a:t>TEL. |</a:t>
            </a:r>
            <a:endParaRPr lang="de-DE" dirty="0"/>
          </a:p>
        </p:txBody>
      </p:sp>
      <p:sp>
        <p:nvSpPr>
          <p:cNvPr id="292" name="Textplatzhalter 291"/>
          <p:cNvSpPr>
            <a:spLocks noGrp="1"/>
          </p:cNvSpPr>
          <p:nvPr>
            <p:ph type="body" sz="quarter" idx="150"/>
          </p:nvPr>
        </p:nvSpPr>
        <p:spPr/>
        <p:txBody>
          <a:bodyPr rtlCol="0"/>
          <a:lstStyle/>
          <a:p>
            <a:pPr rtl="0"/>
            <a:endParaRPr lang="de-DE" dirty="0"/>
          </a:p>
        </p:txBody>
      </p:sp>
      <p:sp>
        <p:nvSpPr>
          <p:cNvPr id="179" name="Textplatzhalter 178"/>
          <p:cNvSpPr>
            <a:spLocks noGrp="1"/>
          </p:cNvSpPr>
          <p:nvPr>
            <p:ph type="body" sz="quarter" idx="151"/>
          </p:nvPr>
        </p:nvSpPr>
        <p:spPr/>
        <p:txBody>
          <a:bodyPr rtlCol="0"/>
          <a:lstStyle/>
          <a:p>
            <a:pPr rtl="0"/>
            <a:r>
              <a:rPr lang="de-DE" dirty="0" smtClean="0"/>
              <a:t>E-MAIL |</a:t>
            </a:r>
            <a:endParaRPr lang="de-DE" dirty="0"/>
          </a:p>
        </p:txBody>
      </p:sp>
      <p:sp>
        <p:nvSpPr>
          <p:cNvPr id="293" name="Textplatzhalter 292"/>
          <p:cNvSpPr>
            <a:spLocks noGrp="1"/>
          </p:cNvSpPr>
          <p:nvPr>
            <p:ph type="body" sz="quarter" idx="152"/>
          </p:nvPr>
        </p:nvSpPr>
        <p:spPr/>
        <p:txBody>
          <a:bodyPr rtlCol="0"/>
          <a:lstStyle/>
          <a:p>
            <a:pPr rtl="0"/>
            <a:endParaRPr lang="de-DE" dirty="0"/>
          </a:p>
        </p:txBody>
      </p:sp>
      <p:sp>
        <p:nvSpPr>
          <p:cNvPr id="181" name="Textplatzhalter 180"/>
          <p:cNvSpPr>
            <a:spLocks noGrp="1"/>
          </p:cNvSpPr>
          <p:nvPr>
            <p:ph type="body" sz="quarter" idx="153"/>
          </p:nvPr>
        </p:nvSpPr>
        <p:spPr/>
        <p:txBody>
          <a:bodyPr rtlCol="0"/>
          <a:lstStyle/>
          <a:p>
            <a:pPr rtl="0"/>
            <a:r>
              <a:rPr lang="de-DE" dirty="0" smtClean="0"/>
              <a:t>INTERNET |</a:t>
            </a:r>
            <a:endParaRPr lang="de-DE" dirty="0"/>
          </a:p>
        </p:txBody>
      </p:sp>
      <p:sp>
        <p:nvSpPr>
          <p:cNvPr id="294" name="Textplatzhalter 293"/>
          <p:cNvSpPr>
            <a:spLocks noGrp="1"/>
          </p:cNvSpPr>
          <p:nvPr>
            <p:ph type="body" sz="quarter" idx="154"/>
          </p:nvPr>
        </p:nvSpPr>
        <p:spPr/>
        <p:txBody>
          <a:bodyPr rtlCol="0"/>
          <a:lstStyle/>
          <a:p>
            <a:pPr rtl="0"/>
            <a:endParaRPr lang="de-DE" dirty="0"/>
          </a:p>
        </p:txBody>
      </p:sp>
      <p:sp>
        <p:nvSpPr>
          <p:cNvPr id="295" name="Textplatzhalter 294"/>
          <p:cNvSpPr>
            <a:spLocks noGrp="1"/>
          </p:cNvSpPr>
          <p:nvPr>
            <p:ph type="body" sz="quarter" idx="155"/>
          </p:nvPr>
        </p:nvSpPr>
        <p:spPr/>
        <p:txBody>
          <a:bodyPr rtlCol="0"/>
          <a:lstStyle/>
          <a:p>
            <a:pPr rtl="0"/>
            <a:endParaRPr lang="de-DE" dirty="0"/>
          </a:p>
        </p:txBody>
      </p:sp>
      <p:sp>
        <p:nvSpPr>
          <p:cNvPr id="296" name="Textplatzhalter 295"/>
          <p:cNvSpPr>
            <a:spLocks noGrp="1"/>
          </p:cNvSpPr>
          <p:nvPr>
            <p:ph type="body" sz="quarter" idx="156"/>
          </p:nvPr>
        </p:nvSpPr>
        <p:spPr/>
        <p:txBody>
          <a:bodyPr rtlCol="0"/>
          <a:lstStyle/>
          <a:p>
            <a:pPr rtl="0"/>
            <a:endParaRPr lang="de-DE" dirty="0"/>
          </a:p>
        </p:txBody>
      </p:sp>
      <p:sp>
        <p:nvSpPr>
          <p:cNvPr id="297" name="Textplatzhalter 296"/>
          <p:cNvSpPr>
            <a:spLocks noGrp="1"/>
          </p:cNvSpPr>
          <p:nvPr>
            <p:ph type="body" sz="quarter" idx="157"/>
          </p:nvPr>
        </p:nvSpPr>
        <p:spPr/>
        <p:txBody>
          <a:bodyPr rtlCol="0"/>
          <a:lstStyle/>
          <a:p>
            <a:pPr rtl="0"/>
            <a:endParaRPr lang="de-DE" dirty="0"/>
          </a:p>
        </p:txBody>
      </p:sp>
      <p:sp>
        <p:nvSpPr>
          <p:cNvPr id="298" name="Textplatzhalter 297"/>
          <p:cNvSpPr>
            <a:spLocks noGrp="1"/>
          </p:cNvSpPr>
          <p:nvPr>
            <p:ph type="body" sz="quarter" idx="158"/>
          </p:nvPr>
        </p:nvSpPr>
        <p:spPr/>
        <p:txBody>
          <a:bodyPr rtlCol="0"/>
          <a:lstStyle/>
          <a:p>
            <a:pPr rtl="0"/>
            <a:endParaRPr lang="de-DE" dirty="0"/>
          </a:p>
        </p:txBody>
      </p:sp>
      <p:sp>
        <p:nvSpPr>
          <p:cNvPr id="187" name="Textplatzhalter 186"/>
          <p:cNvSpPr>
            <a:spLocks noGrp="1"/>
          </p:cNvSpPr>
          <p:nvPr>
            <p:ph type="body" sz="quarter" idx="159"/>
          </p:nvPr>
        </p:nvSpPr>
        <p:spPr/>
        <p:txBody>
          <a:bodyPr rtlCol="0"/>
          <a:lstStyle/>
          <a:p>
            <a:pPr rtl="0"/>
            <a:r>
              <a:rPr lang="de-DE" dirty="0" smtClean="0"/>
              <a:t>TEL. |</a:t>
            </a:r>
            <a:endParaRPr lang="de-DE" dirty="0"/>
          </a:p>
        </p:txBody>
      </p:sp>
      <p:sp>
        <p:nvSpPr>
          <p:cNvPr id="299" name="Textplatzhalter 298"/>
          <p:cNvSpPr>
            <a:spLocks noGrp="1"/>
          </p:cNvSpPr>
          <p:nvPr>
            <p:ph type="body" sz="quarter" idx="160"/>
          </p:nvPr>
        </p:nvSpPr>
        <p:spPr/>
        <p:txBody>
          <a:bodyPr rtlCol="0"/>
          <a:lstStyle/>
          <a:p>
            <a:pPr rtl="0"/>
            <a:endParaRPr lang="de-DE" dirty="0"/>
          </a:p>
        </p:txBody>
      </p:sp>
      <p:sp>
        <p:nvSpPr>
          <p:cNvPr id="189" name="Textplatzhalter 188"/>
          <p:cNvSpPr>
            <a:spLocks noGrp="1"/>
          </p:cNvSpPr>
          <p:nvPr>
            <p:ph type="body" sz="quarter" idx="161"/>
          </p:nvPr>
        </p:nvSpPr>
        <p:spPr/>
        <p:txBody>
          <a:bodyPr rtlCol="0"/>
          <a:lstStyle/>
          <a:p>
            <a:pPr rtl="0"/>
            <a:r>
              <a:rPr lang="de-DE" dirty="0" smtClean="0"/>
              <a:t>E-MAIL |</a:t>
            </a:r>
            <a:endParaRPr lang="de-DE" dirty="0"/>
          </a:p>
        </p:txBody>
      </p:sp>
      <p:sp>
        <p:nvSpPr>
          <p:cNvPr id="300" name="Textplatzhalter 299"/>
          <p:cNvSpPr>
            <a:spLocks noGrp="1"/>
          </p:cNvSpPr>
          <p:nvPr>
            <p:ph type="body" sz="quarter" idx="162"/>
          </p:nvPr>
        </p:nvSpPr>
        <p:spPr/>
        <p:txBody>
          <a:bodyPr rtlCol="0"/>
          <a:lstStyle/>
          <a:p>
            <a:pPr rtl="0"/>
            <a:endParaRPr lang="de-DE" dirty="0"/>
          </a:p>
        </p:txBody>
      </p:sp>
      <p:sp>
        <p:nvSpPr>
          <p:cNvPr id="191" name="Textplatzhalter 190"/>
          <p:cNvSpPr>
            <a:spLocks noGrp="1"/>
          </p:cNvSpPr>
          <p:nvPr>
            <p:ph type="body" sz="quarter" idx="163"/>
          </p:nvPr>
        </p:nvSpPr>
        <p:spPr/>
        <p:txBody>
          <a:bodyPr rtlCol="0"/>
          <a:lstStyle/>
          <a:p>
            <a:pPr rtl="0"/>
            <a:r>
              <a:rPr lang="de-DE" dirty="0" smtClean="0"/>
              <a:t>INTERNET |</a:t>
            </a:r>
            <a:endParaRPr lang="de-DE" dirty="0"/>
          </a:p>
        </p:txBody>
      </p:sp>
      <p:sp>
        <p:nvSpPr>
          <p:cNvPr id="301" name="Textplatzhalter 300"/>
          <p:cNvSpPr>
            <a:spLocks noGrp="1"/>
          </p:cNvSpPr>
          <p:nvPr>
            <p:ph type="body" sz="quarter" idx="164"/>
          </p:nvPr>
        </p:nvSpPr>
        <p:spPr/>
        <p:txBody>
          <a:bodyPr rtlCol="0"/>
          <a:lstStyle/>
          <a:p>
            <a:pPr rtl="0"/>
            <a:endParaRPr lang="de-DE" dirty="0"/>
          </a:p>
        </p:txBody>
      </p:sp>
      <p:sp>
        <p:nvSpPr>
          <p:cNvPr id="302" name="Textplatzhalter 301"/>
          <p:cNvSpPr>
            <a:spLocks noGrp="1"/>
          </p:cNvSpPr>
          <p:nvPr>
            <p:ph type="body" sz="quarter" idx="165"/>
          </p:nvPr>
        </p:nvSpPr>
        <p:spPr/>
        <p:txBody>
          <a:bodyPr rtlCol="0"/>
          <a:lstStyle/>
          <a:p>
            <a:pPr rtl="0"/>
            <a:endParaRPr lang="de-DE" dirty="0"/>
          </a:p>
        </p:txBody>
      </p:sp>
      <p:sp>
        <p:nvSpPr>
          <p:cNvPr id="303" name="Textplatzhalter 302"/>
          <p:cNvSpPr>
            <a:spLocks noGrp="1"/>
          </p:cNvSpPr>
          <p:nvPr>
            <p:ph type="body" sz="quarter" idx="166"/>
          </p:nvPr>
        </p:nvSpPr>
        <p:spPr/>
        <p:txBody>
          <a:bodyPr rtlCol="0"/>
          <a:lstStyle/>
          <a:p>
            <a:pPr rtl="0"/>
            <a:endParaRPr lang="de-DE" dirty="0"/>
          </a:p>
        </p:txBody>
      </p:sp>
      <p:sp>
        <p:nvSpPr>
          <p:cNvPr id="304" name="Textplatzhalter 303"/>
          <p:cNvSpPr>
            <a:spLocks noGrp="1"/>
          </p:cNvSpPr>
          <p:nvPr>
            <p:ph type="body" sz="quarter" idx="167"/>
          </p:nvPr>
        </p:nvSpPr>
        <p:spPr/>
        <p:txBody>
          <a:bodyPr rtlCol="0"/>
          <a:lstStyle/>
          <a:p>
            <a:pPr rtl="0"/>
            <a:endParaRPr lang="de-DE" dirty="0"/>
          </a:p>
        </p:txBody>
      </p:sp>
      <p:sp>
        <p:nvSpPr>
          <p:cNvPr id="305" name="Textplatzhalter 304"/>
          <p:cNvSpPr>
            <a:spLocks noGrp="1"/>
          </p:cNvSpPr>
          <p:nvPr>
            <p:ph type="body" sz="quarter" idx="168"/>
          </p:nvPr>
        </p:nvSpPr>
        <p:spPr/>
        <p:txBody>
          <a:bodyPr rtlCol="0"/>
          <a:lstStyle/>
          <a:p>
            <a:pPr rtl="0"/>
            <a:endParaRPr lang="de-DE" dirty="0"/>
          </a:p>
        </p:txBody>
      </p:sp>
      <p:sp>
        <p:nvSpPr>
          <p:cNvPr id="197" name="Textplatzhalter 196"/>
          <p:cNvSpPr>
            <a:spLocks noGrp="1"/>
          </p:cNvSpPr>
          <p:nvPr>
            <p:ph type="body" sz="quarter" idx="169"/>
          </p:nvPr>
        </p:nvSpPr>
        <p:spPr/>
        <p:txBody>
          <a:bodyPr rtlCol="0"/>
          <a:lstStyle/>
          <a:p>
            <a:pPr rtl="0"/>
            <a:r>
              <a:rPr lang="de-DE" dirty="0" smtClean="0"/>
              <a:t>TEL. |</a:t>
            </a:r>
            <a:endParaRPr lang="de-DE" dirty="0"/>
          </a:p>
        </p:txBody>
      </p:sp>
      <p:sp>
        <p:nvSpPr>
          <p:cNvPr id="306" name="Textplatzhalter 305"/>
          <p:cNvSpPr>
            <a:spLocks noGrp="1"/>
          </p:cNvSpPr>
          <p:nvPr>
            <p:ph type="body" sz="quarter" idx="170"/>
          </p:nvPr>
        </p:nvSpPr>
        <p:spPr/>
        <p:txBody>
          <a:bodyPr rtlCol="0"/>
          <a:lstStyle/>
          <a:p>
            <a:pPr rtl="0"/>
            <a:endParaRPr lang="de-DE" dirty="0"/>
          </a:p>
        </p:txBody>
      </p:sp>
      <p:sp>
        <p:nvSpPr>
          <p:cNvPr id="199" name="Textplatzhalter 198"/>
          <p:cNvSpPr>
            <a:spLocks noGrp="1"/>
          </p:cNvSpPr>
          <p:nvPr>
            <p:ph type="body" sz="quarter" idx="171"/>
          </p:nvPr>
        </p:nvSpPr>
        <p:spPr/>
        <p:txBody>
          <a:bodyPr rtlCol="0"/>
          <a:lstStyle/>
          <a:p>
            <a:pPr rtl="0"/>
            <a:r>
              <a:rPr lang="de-DE" dirty="0" smtClean="0"/>
              <a:t>E-MAIL |</a:t>
            </a:r>
            <a:endParaRPr lang="de-DE" dirty="0"/>
          </a:p>
        </p:txBody>
      </p:sp>
      <p:sp>
        <p:nvSpPr>
          <p:cNvPr id="307" name="Textplatzhalter 306"/>
          <p:cNvSpPr>
            <a:spLocks noGrp="1"/>
          </p:cNvSpPr>
          <p:nvPr>
            <p:ph type="body" sz="quarter" idx="172"/>
          </p:nvPr>
        </p:nvSpPr>
        <p:spPr/>
        <p:txBody>
          <a:bodyPr rtlCol="0"/>
          <a:lstStyle/>
          <a:p>
            <a:pPr rtl="0"/>
            <a:endParaRPr lang="de-DE" dirty="0"/>
          </a:p>
        </p:txBody>
      </p:sp>
      <p:sp>
        <p:nvSpPr>
          <p:cNvPr id="201" name="Textplatzhalter 200"/>
          <p:cNvSpPr>
            <a:spLocks noGrp="1"/>
          </p:cNvSpPr>
          <p:nvPr>
            <p:ph type="body" sz="quarter" idx="173"/>
          </p:nvPr>
        </p:nvSpPr>
        <p:spPr/>
        <p:txBody>
          <a:bodyPr rtlCol="0"/>
          <a:lstStyle/>
          <a:p>
            <a:pPr rtl="0"/>
            <a:r>
              <a:rPr lang="de-DE" dirty="0" smtClean="0"/>
              <a:t>INTERNET |</a:t>
            </a:r>
            <a:endParaRPr lang="de-DE" dirty="0"/>
          </a:p>
        </p:txBody>
      </p:sp>
      <p:sp>
        <p:nvSpPr>
          <p:cNvPr id="308" name="Textplatzhalter 307"/>
          <p:cNvSpPr>
            <a:spLocks noGrp="1"/>
          </p:cNvSpPr>
          <p:nvPr>
            <p:ph type="body" sz="quarter" idx="174"/>
          </p:nvPr>
        </p:nvSpPr>
        <p:spPr/>
        <p:txBody>
          <a:bodyPr rtlCol="0"/>
          <a:lstStyle/>
          <a:p>
            <a:pPr rtl="0"/>
            <a:endParaRPr lang="de-DE" dirty="0"/>
          </a:p>
        </p:txBody>
      </p:sp>
      <p:pic>
        <p:nvPicPr>
          <p:cNvPr id="203" name="Bild 20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71818" y="651529"/>
            <a:ext cx="585782" cy="248756"/>
          </a:xfrm>
          <a:prstGeom prst="rect">
            <a:avLst/>
          </a:prstGeom>
          <a:noFill/>
          <a:ln>
            <a:noFill/>
          </a:ln>
        </p:spPr>
      </p:pic>
      <p:pic>
        <p:nvPicPr>
          <p:cNvPr id="270" name="Bild 26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72784" y="651529"/>
            <a:ext cx="585782" cy="248756"/>
          </a:xfrm>
          <a:prstGeom prst="rect">
            <a:avLst/>
          </a:prstGeom>
          <a:noFill/>
          <a:ln>
            <a:noFill/>
          </a:ln>
        </p:spPr>
      </p:pic>
      <p:pic>
        <p:nvPicPr>
          <p:cNvPr id="271" name="Bild 27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71818" y="2478519"/>
            <a:ext cx="585782" cy="248756"/>
          </a:xfrm>
          <a:prstGeom prst="rect">
            <a:avLst/>
          </a:prstGeom>
          <a:noFill/>
          <a:ln>
            <a:noFill/>
          </a:ln>
        </p:spPr>
      </p:pic>
      <p:pic>
        <p:nvPicPr>
          <p:cNvPr id="272" name="Bild 27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72784" y="2478519"/>
            <a:ext cx="585782" cy="248756"/>
          </a:xfrm>
          <a:prstGeom prst="rect">
            <a:avLst/>
          </a:prstGeom>
          <a:noFill/>
          <a:ln>
            <a:noFill/>
          </a:ln>
        </p:spPr>
      </p:pic>
      <p:pic>
        <p:nvPicPr>
          <p:cNvPr id="273" name="Bild 27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71818" y="4307319"/>
            <a:ext cx="585782" cy="248756"/>
          </a:xfrm>
          <a:prstGeom prst="rect">
            <a:avLst/>
          </a:prstGeom>
          <a:noFill/>
          <a:ln>
            <a:noFill/>
          </a:ln>
        </p:spPr>
      </p:pic>
      <p:pic>
        <p:nvPicPr>
          <p:cNvPr id="274" name="Bild 27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72784" y="4307319"/>
            <a:ext cx="585782" cy="248756"/>
          </a:xfrm>
          <a:prstGeom prst="rect">
            <a:avLst/>
          </a:prstGeom>
          <a:noFill/>
          <a:ln>
            <a:noFill/>
          </a:ln>
        </p:spPr>
      </p:pic>
      <p:pic>
        <p:nvPicPr>
          <p:cNvPr id="275" name="Bild 27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71818" y="6136119"/>
            <a:ext cx="585782" cy="248756"/>
          </a:xfrm>
          <a:prstGeom prst="rect">
            <a:avLst/>
          </a:prstGeom>
          <a:noFill/>
          <a:ln>
            <a:noFill/>
          </a:ln>
        </p:spPr>
      </p:pic>
      <p:pic>
        <p:nvPicPr>
          <p:cNvPr id="276" name="Bild 27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72784" y="6136119"/>
            <a:ext cx="585782" cy="248756"/>
          </a:xfrm>
          <a:prstGeom prst="rect">
            <a:avLst/>
          </a:prstGeom>
          <a:noFill/>
          <a:ln>
            <a:noFill/>
          </a:ln>
        </p:spPr>
      </p:pic>
      <p:pic>
        <p:nvPicPr>
          <p:cNvPr id="277" name="Bild 27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71818" y="7964919"/>
            <a:ext cx="585782" cy="248756"/>
          </a:xfrm>
          <a:prstGeom prst="rect">
            <a:avLst/>
          </a:prstGeom>
          <a:noFill/>
          <a:ln>
            <a:noFill/>
          </a:ln>
        </p:spPr>
      </p:pic>
      <p:pic>
        <p:nvPicPr>
          <p:cNvPr id="278" name="Bild 27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72784" y="7964919"/>
            <a:ext cx="585782" cy="248756"/>
          </a:xfrm>
          <a:prstGeom prst="rect">
            <a:avLst/>
          </a:prstGeom>
          <a:noFill/>
          <a:ln>
            <a:noFill/>
          </a:ln>
        </p:spPr>
      </p:pic>
    </p:spTree>
    <p:extLst>
      <p:ext uri="{BB962C8B-B14F-4D97-AF65-F5344CB8AC3E}">
        <p14:creationId xmlns:p14="http://schemas.microsoft.com/office/powerpoint/2010/main" val="3477767768"/>
      </p:ext>
    </p:extLst>
  </p:cSld>
  <p:clrMapOvr>
    <a:masterClrMapping/>
  </p:clrMapOvr>
  <p:timing>
    <p:tnLst>
      <p:par>
        <p:cTn id="1" dur="indefinite" restart="never" nodeType="tmRoot"/>
      </p:par>
    </p:tnLst>
  </p:timing>
</p:sld>
</file>

<file path=ppt/theme/theme1.xml><?xml version="1.0" encoding="utf-8"?>
<a:theme xmlns:a="http://schemas.openxmlformats.org/drawingml/2006/main" name="Visitenkarte linksbündig">
  <a:themeElements>
    <a:clrScheme name="Business_Cards_Left_Aligned">
      <a:dk1>
        <a:sysClr val="windowText" lastClr="000000"/>
      </a:dk1>
      <a:lt1>
        <a:sysClr val="window" lastClr="FFFFFF"/>
      </a:lt1>
      <a:dk2>
        <a:srgbClr val="3C558C"/>
      </a:dk2>
      <a:lt2>
        <a:srgbClr val="C4C89C"/>
      </a:lt2>
      <a:accent1>
        <a:srgbClr val="5E864A"/>
      </a:accent1>
      <a:accent2>
        <a:srgbClr val="39818B"/>
      </a:accent2>
      <a:accent3>
        <a:srgbClr val="527594"/>
      </a:accent3>
      <a:accent4>
        <a:srgbClr val="942828"/>
      </a:accent4>
      <a:accent5>
        <a:srgbClr val="57432F"/>
      </a:accent5>
      <a:accent6>
        <a:srgbClr val="0070C0"/>
      </a:accent6>
      <a:hlink>
        <a:srgbClr val="527594"/>
      </a:hlink>
      <a:folHlink>
        <a:srgbClr val="953735"/>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Business_Cards_Left_Aligned">
      <a:dk1>
        <a:sysClr val="windowText" lastClr="000000"/>
      </a:dk1>
      <a:lt1>
        <a:sysClr val="window" lastClr="FFFFFF"/>
      </a:lt1>
      <a:dk2>
        <a:srgbClr val="3C558C"/>
      </a:dk2>
      <a:lt2>
        <a:srgbClr val="C4C89C"/>
      </a:lt2>
      <a:accent1>
        <a:srgbClr val="5E864A"/>
      </a:accent1>
      <a:accent2>
        <a:srgbClr val="39818B"/>
      </a:accent2>
      <a:accent3>
        <a:srgbClr val="527594"/>
      </a:accent3>
      <a:accent4>
        <a:srgbClr val="942828"/>
      </a:accent4>
      <a:accent5>
        <a:srgbClr val="57432F"/>
      </a:accent5>
      <a:accent6>
        <a:srgbClr val="0070C0"/>
      </a:accent6>
      <a:hlink>
        <a:srgbClr val="527594"/>
      </a:hlink>
      <a:folHlink>
        <a:srgbClr val="953735"/>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Business_Cards_Left_Aligned">
      <a:dk1>
        <a:sysClr val="windowText" lastClr="000000"/>
      </a:dk1>
      <a:lt1>
        <a:sysClr val="window" lastClr="FFFFFF"/>
      </a:lt1>
      <a:dk2>
        <a:srgbClr val="3C558C"/>
      </a:dk2>
      <a:lt2>
        <a:srgbClr val="C4C89C"/>
      </a:lt2>
      <a:accent1>
        <a:srgbClr val="5E864A"/>
      </a:accent1>
      <a:accent2>
        <a:srgbClr val="39818B"/>
      </a:accent2>
      <a:accent3>
        <a:srgbClr val="527594"/>
      </a:accent3>
      <a:accent4>
        <a:srgbClr val="942828"/>
      </a:accent4>
      <a:accent5>
        <a:srgbClr val="57432F"/>
      </a:accent5>
      <a:accent6>
        <a:srgbClr val="0070C0"/>
      </a:accent6>
      <a:hlink>
        <a:srgbClr val="527594"/>
      </a:hlink>
      <a:folHlink>
        <a:srgbClr val="953735"/>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8A5E3D7-6F08-4088-852D-17EA3A624E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A644EB87-C02F-4AB6-BA88-EB2ADC528DC0}">
  <ds:schemaRefs>
    <ds:schemaRef ds:uri="http://schemas.microsoft.com/sharepoint/v3/contenttype/forms"/>
  </ds:schemaRefs>
</ds:datastoreItem>
</file>

<file path=customXml/itemProps3.xml><?xml version="1.0" encoding="utf-8"?>
<ds:datastoreItem xmlns:ds="http://schemas.openxmlformats.org/officeDocument/2006/customXml" ds:itemID="{78B65996-8530-4C55-B9DB-479FD338E962}">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0</TotalTime>
  <Words>199</Words>
  <Application>Microsoft Office PowerPoint</Application>
  <PresentationFormat>Benutzerdefiniert</PresentationFormat>
  <Paragraphs>39</Paragraphs>
  <Slides>1</Slides>
  <Notes>1</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vt:i4>
      </vt:variant>
    </vt:vector>
  </HeadingPairs>
  <TitlesOfParts>
    <vt:vector size="4" baseType="lpstr">
      <vt:lpstr>Arial</vt:lpstr>
      <vt:lpstr>Cambria</vt:lpstr>
      <vt:lpstr>Visitenkarte linksbündig</vt:lpstr>
      <vt:lpstr>PowerPoint-Präsentation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dcterms:created xsi:type="dcterms:W3CDTF">2013-07-31T18:58:07Z</dcterms:created>
  <dcterms:modified xsi:type="dcterms:W3CDTF">2013-12-30T03:16:27Z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