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</p:sldIdLst>
  <p:sldSz cx="7772400" cy="10058400"/>
  <p:notesSz cx="6858000" cy="9144000"/>
  <p:defaultTextStyle>
    <a:defPPr rtl="0">
      <a:defRPr lang="de-DE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4" autoAdjust="0"/>
    <p:restoredTop sz="95676" autoAdjust="0"/>
  </p:normalViewPr>
  <p:slideViewPr>
    <p:cSldViewPr>
      <p:cViewPr varScale="1">
        <p:scale>
          <a:sx n="77" d="100"/>
          <a:sy n="77" d="100"/>
        </p:scale>
        <p:origin x="2466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146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A3BE1CB6-BDB0-4F01-839F-2E4C1F5C8BDE}" type="datetime1">
              <a:rPr lang="de-DE" smtClean="0"/>
              <a:pPr algn="r" rtl="0"/>
              <a:t>27.01.2014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5D7A089D-E984-4F26-93CE-7796306A0F7F}" type="datetime1">
              <a:rPr lang="de-DE" noProof="0" smtClean="0"/>
              <a:pPr algn="r"/>
              <a:t>27.01.2014</a:t>
            </a:fld>
            <a:endParaRPr lang="de-DE" noProof="0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45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79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88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01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80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26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723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802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241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936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7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09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981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708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25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9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2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9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1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36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80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2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erader Verbinder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bgerundetes Rechteck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aute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x</a:t>
            </a:r>
            <a:endParaRPr lang="de-DE" noProof="0" dirty="0"/>
          </a:p>
        </p:txBody>
      </p:sp>
      <p:sp>
        <p:nvSpPr>
          <p:cNvPr id="15" name="Textfeld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-DE" sz="1320" noProof="0" dirty="0" smtClean="0"/>
              <a:t>Ausschneiden entlang gepunkteter</a:t>
            </a:r>
            <a:r>
              <a:rPr lang="de-DE" sz="1320" baseline="0" noProof="0" dirty="0" smtClean="0"/>
              <a:t> Linie</a:t>
            </a:r>
            <a:endParaRPr lang="de-DE" sz="1320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4" name="Gerader Verbinde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au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0" name="Gerader Verbinde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x</a:t>
            </a:r>
            <a:endParaRPr lang="de-DE" noProof="0" dirty="0"/>
          </a:p>
        </p:txBody>
      </p:sp>
      <p:sp>
        <p:nvSpPr>
          <p:cNvPr id="15" name="Textfeld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-DE" sz="1320" noProof="0" dirty="0" smtClean="0"/>
              <a:t>Ausschneiden entlang gepunkteter</a:t>
            </a:r>
            <a:r>
              <a:rPr lang="de-DE" sz="1320" baseline="0" noProof="0" dirty="0" smtClean="0"/>
              <a:t> Linie</a:t>
            </a:r>
            <a:endParaRPr lang="de-DE" sz="1320" noProof="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4" name="Gerader Verbinde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au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0" name="Gerader Verbinde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x</a:t>
            </a:r>
            <a:endParaRPr lang="de-DE" noProof="0" dirty="0"/>
          </a:p>
        </p:txBody>
      </p:sp>
      <p:sp>
        <p:nvSpPr>
          <p:cNvPr id="15" name="Textfeld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-DE" sz="1320" noProof="0" dirty="0" smtClean="0"/>
              <a:t>Ausschneiden entlang gepunkteter</a:t>
            </a:r>
            <a:r>
              <a:rPr lang="de-DE" sz="1320" baseline="0" noProof="0" dirty="0" smtClean="0"/>
              <a:t> Linie</a:t>
            </a:r>
            <a:endParaRPr lang="de-DE" sz="1320" noProof="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4" name="Gerader Verbinde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au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x</a:t>
            </a:r>
            <a:endParaRPr lang="de-DE" noProof="0" dirty="0"/>
          </a:p>
        </p:txBody>
      </p:sp>
      <p:sp>
        <p:nvSpPr>
          <p:cNvPr id="15" name="Textfeld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-DE" sz="1320" noProof="0" dirty="0" smtClean="0"/>
              <a:t>Ausschneiden entlang gepunkteter</a:t>
            </a:r>
            <a:r>
              <a:rPr lang="de-DE" sz="1320" baseline="0" noProof="0" dirty="0" smtClean="0"/>
              <a:t> Linie</a:t>
            </a:r>
            <a:endParaRPr lang="de-DE" sz="1320" noProof="0" dirty="0"/>
          </a:p>
        </p:txBody>
      </p:sp>
      <p:cxnSp>
        <p:nvCxnSpPr>
          <p:cNvPr id="10" name="Gerader Verbinde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4" name="Gerader Verbinde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au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0" name="Gerader Verbinde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x</a:t>
            </a:r>
            <a:endParaRPr lang="de-DE" noProof="0" dirty="0"/>
          </a:p>
        </p:txBody>
      </p:sp>
      <p:sp>
        <p:nvSpPr>
          <p:cNvPr id="15" name="Textfeld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-DE" sz="1320" noProof="0" dirty="0" smtClean="0"/>
              <a:t>Ausschneiden entlang gepunkteter</a:t>
            </a:r>
            <a:r>
              <a:rPr lang="de-DE" sz="1320" baseline="0" noProof="0" dirty="0" smtClean="0"/>
              <a:t> Linie</a:t>
            </a:r>
            <a:endParaRPr lang="de-DE" sz="1320" noProof="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4" name="Gerader Verbinde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au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2207" noProof="0" dirty="0"/>
          </a:p>
        </p:txBody>
      </p:sp>
      <p:cxnSp>
        <p:nvCxnSpPr>
          <p:cNvPr id="10" name="Gerader Verbinde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x</a:t>
            </a:r>
            <a:endParaRPr lang="de-DE" noProof="0" dirty="0"/>
          </a:p>
        </p:txBody>
      </p:sp>
      <p:sp>
        <p:nvSpPr>
          <p:cNvPr id="15" name="Textfeld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-DE" sz="1320" noProof="0" dirty="0" smtClean="0"/>
              <a:t>Ausschneiden entlang gepunkteter</a:t>
            </a:r>
            <a:r>
              <a:rPr lang="de-DE" sz="1320" baseline="0" noProof="0" dirty="0" smtClean="0"/>
              <a:t> Linie</a:t>
            </a:r>
            <a:endParaRPr lang="de-DE" sz="1320" noProof="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0B01A-AAF6-42F6-98C6-9A0E8B87A526}" type="datetime1">
              <a:rPr lang="de-DE" noProof="0" smtClean="0"/>
              <a:pPr/>
              <a:t>27.01.2014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374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337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,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4834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4873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472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6439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6432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9251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7308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038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0331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20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0560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422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231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604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403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126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179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7794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5273832"/>
      </p:ext>
    </p:extLst>
  </p:cSld>
  <p:clrMapOvr>
    <a:masterClrMapping/>
  </p:clrMapOvr>
</p:sld>
</file>

<file path=ppt/theme/theme1.xml><?xml version="1.0" encoding="utf-8"?>
<a:theme xmlns:a="http://schemas.openxmlformats.org/drawingml/2006/main" name="BANNER B &quot;KLEINES MÄDCHEN&quot;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9FBDDD-8073-4AAA-A66F-4212C04710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752D86-4FBF-4800-9843-62CF81AF29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E613A7-B3C4-42CA-B562-509FF68746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726</Words>
  <Application>Microsoft Office PowerPoint</Application>
  <PresentationFormat>Benutzerdefiniert</PresentationFormat>
  <Paragraphs>66</Paragraphs>
  <Slides>22</Slides>
  <Notes>22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5" baseType="lpstr">
      <vt:lpstr>Arial</vt:lpstr>
      <vt:lpstr>Calibri</vt:lpstr>
      <vt:lpstr>BANNER B "KLEINES MÄDCHEN"</vt:lpstr>
      <vt:lpstr>W</vt:lpstr>
      <vt:lpstr>I</vt:lpstr>
      <vt:lpstr>l</vt:lpstr>
      <vt:lpstr>L</vt:lpstr>
      <vt:lpstr>K</vt:lpstr>
      <vt:lpstr>O</vt:lpstr>
      <vt:lpstr>M</vt:lpstr>
      <vt:lpstr>M</vt:lpstr>
      <vt:lpstr>E</vt:lpstr>
      <vt:lpstr>N</vt:lpstr>
      <vt:lpstr>,</vt:lpstr>
      <vt:lpstr>P</vt:lpstr>
      <vt:lpstr>R</vt:lpstr>
      <vt:lpstr>I</vt:lpstr>
      <vt:lpstr>N</vt:lpstr>
      <vt:lpstr>Z</vt:lpstr>
      <vt:lpstr>E</vt:lpstr>
      <vt:lpstr>S</vt:lpstr>
      <vt:lpstr>S</vt:lpstr>
      <vt:lpstr>I</vt:lpstr>
      <vt:lpstr>N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2013-07-30T15:39:14Z</dcterms:created>
  <dcterms:modified xsi:type="dcterms:W3CDTF">2014-01-27T13:40:48Z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