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7772400" cy="10058400"/>
  <p:notesSz cx="6858000" cy="9144000"/>
  <p:defaultTextStyle>
    <a:defPPr rtl="0">
      <a:defRPr lang="de-DE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7" autoAdjust="0"/>
    <p:restoredTop sz="75632" autoAdjust="0"/>
  </p:normalViewPr>
  <p:slideViewPr>
    <p:cSldViewPr>
      <p:cViewPr varScale="1">
        <p:scale>
          <a:sx n="69" d="100"/>
          <a:sy n="69" d="100"/>
        </p:scale>
        <p:origin x="2034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F6B8272A-10A2-40EE-A91F-4E22553565A2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C050B064-564B-4C62-96B0-BAA32B506DB3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16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20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36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93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30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15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55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714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912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9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314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416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305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62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56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96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erader Verbinder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bgerundetes Rechteck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aute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dirty="0" smtClean="0"/>
              <a:t>An gepunkteter Linie entlang schneiden</a:t>
            </a:r>
            <a:endParaRPr lang="de-DE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dirty="0" smtClean="0"/>
              <a:t>An gepunkteter Linie entlang schneiden</a:t>
            </a:r>
            <a:endParaRPr lang="de-DE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dirty="0" smtClean="0"/>
              <a:t>An gepunkteter Linie entlang schneiden</a:t>
            </a:r>
            <a:endParaRPr lang="de-DE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dirty="0" smtClean="0"/>
              <a:t>An gepunkteter Linie entlang schneiden</a:t>
            </a:r>
            <a:endParaRPr lang="de-DE" sz="1320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dirty="0" smtClean="0"/>
              <a:t>An gepunkteter Linie entlang schneiden</a:t>
            </a:r>
            <a:endParaRPr lang="de-DE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dirty="0" smtClean="0"/>
              <a:t>An gepunkteter Linie entlang schneiden</a:t>
            </a:r>
            <a:endParaRPr lang="de-DE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378698F-EF46-4F4B-8CB1-C8A68F59C1B3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95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,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15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08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79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59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145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US" dirty="0"/>
              <a:t>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431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69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053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1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67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2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91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367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61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US" dirty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28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BY (MÄDCHEN) - BANNER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704</Words>
  <Application>Microsoft Office PowerPoint</Application>
  <PresentationFormat>Benutzerdefiniert</PresentationFormat>
  <Paragraphs>66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5" baseType="lpstr">
      <vt:lpstr>Arial</vt:lpstr>
      <vt:lpstr>Calibri</vt:lpstr>
      <vt:lpstr>BABY (MÄDCHEN) - BANNER A</vt:lpstr>
      <vt:lpstr>w</vt:lpstr>
      <vt:lpstr>i</vt:lpstr>
      <vt:lpstr>l</vt:lpstr>
      <vt:lpstr>l</vt:lpstr>
      <vt:lpstr>k</vt:lpstr>
      <vt:lpstr>o</vt:lpstr>
      <vt:lpstr>m</vt:lpstr>
      <vt:lpstr>m</vt:lpstr>
      <vt:lpstr>e</vt:lpstr>
      <vt:lpstr>n</vt:lpstr>
      <vt:lpstr>,</vt:lpstr>
      <vt:lpstr>p</vt:lpstr>
      <vt:lpstr>r</vt:lpstr>
      <vt:lpstr>i</vt:lpstr>
      <vt:lpstr>n</vt:lpstr>
      <vt:lpstr>z</vt:lpstr>
      <vt:lpstr>e</vt:lpstr>
      <vt:lpstr>s</vt:lpstr>
      <vt:lpstr>s</vt:lpstr>
      <vt:lpstr>i</vt:lpstr>
      <vt:lpstr>n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2013-12-11T11:32:14Z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