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3:03:58.933" v="29" actId="790"/>
      <pc:docMkLst>
        <pc:docMk/>
      </pc:docMkLst>
      <pc:sldChg chg="modSp mod modNotes modNotesTx">
        <pc:chgData name="Fake Test User" userId="SID-0" providerId="Test" clId="FakeClientId" dt="2021-08-04T03:03:28.261" v="26" actId="790"/>
        <pc:sldMkLst>
          <pc:docMk/>
          <pc:sldMk cId="232367057" sldId="256"/>
        </pc:sldMkLst>
        <pc:spChg chg="mod">
          <ac:chgData name="Fake Test User" userId="SID-0" providerId="Test" clId="FakeClientId" dt="2021-08-04T03:00:11.961" v="2" actId="790"/>
          <ac:spMkLst>
            <pc:docMk/>
            <pc:sldMk cId="23236705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3:00:11.961" v="2" actId="790"/>
          <ac:spMkLst>
            <pc:docMk/>
            <pc:sldMk cId="23236705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3:03:58.933" v="2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3:00:44.743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3:00:44.743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3:00:44.743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3:00:44.743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3:00:44.743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3:03:58.933" v="2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3:03:58.933" v="2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3:58.933" v="2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3:58.933" v="2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3:58.933" v="2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3:58.933" v="2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1:28.181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3:01:28.181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1:28.181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1:28.181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1:28.181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1:28.181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1:41.915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3:01:41.915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1:41.915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1:41.915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1:41.915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1:41.915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3:01:41.915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3:01:41.915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3:01:41.915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1:46.650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3:01:46.650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1:46.650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1:46.650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1:46.650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1:50.462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3:01:50.462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1:50.462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1:50.462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1:54.962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3:01:54.962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1:54.962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1:54.962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1:54.962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1:54.962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3:01:54.962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2:03.134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3:02:03.134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2:03.134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2:03.134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2:03.134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2:03.134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3:02:03.134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2:40.963" v="2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3:02:40.963" v="21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2:40.963" v="2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2:40.963" v="2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2:40.963" v="2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2:40.963" v="2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2:44.354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3:02:44.354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2:44.354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2:44.354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2:44.354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2:44.354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1:59.072" v="1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4T03:01:59.072" v="1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1:59.072" v="1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1:59.072" v="1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1:59.072" v="1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3:01:59.072" v="1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3:01:59.072" v="14" actId="790"/>
            <ac:spMkLst>
              <pc:docMk/>
              <pc:sldMasterMk cId="0" sldId="2147483648"/>
              <pc:sldLayoutMk cId="0" sldId="2147483660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2:11.806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4T03:02:11.806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2:11.806" v="1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2:11.806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2:11.806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2:11.806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2:16.213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4T03:02:16.213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2:16.213" v="17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2:16.213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2:16.213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2:16.213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3:02:16.213" v="17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3:02:16.213" v="17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4T03:02:16.213" v="17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2:22.244" v="18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4T03:02:22.244" v="18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2:22.244" v="18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2:22.244" v="18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2:22.244" v="18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2:22.244" v="18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2:28.994" v="19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4T03:02:28.994" v="19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2:28.994" v="19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2:28.994" v="19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2:28.994" v="19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2:28.994" v="19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3:02:28.994" v="19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3:02:28.994" v="19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4T03:02:28.994" v="19" actId="790"/>
            <ac:spMkLst>
              <pc:docMk/>
              <pc:sldMasterMk cId="0" sldId="2147483648"/>
              <pc:sldLayoutMk cId="0" sldId="2147483666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2:35.244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4T03:02:35.244" v="20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2:35.244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2:35.244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2:35.244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2:35.244" v="20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3:02:35.244" v="20" actId="790"/>
            <ac:spMkLst>
              <pc:docMk/>
              <pc:sldMasterMk cId="0" sldId="2147483648"/>
              <pc:sldLayoutMk cId="0" sldId="2147483667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1:15.228" v="7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4T03:01:15.228" v="7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1:15.228" v="7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1:15.228" v="7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1:15.228" v="7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1:15.228" v="7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3:01:34.134" v="9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8-04T03:01:34.134" v="9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3:01:34.134" v="9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3:01:34.134" v="9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3:01:34.134" v="9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3:01:34.134" v="9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3:01:34.134" v="9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0AB8F76-009D-4CF4-99FA-49024760F1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FDD3A08-4A39-4936-80C2-3957A6004C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69250-79A2-4701-9DA3-24E331A711A1}" type="datetime1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77A382-0680-4399-B827-349C74B81F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C6900F-3FDC-46D7-A374-10E0EC18AD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AB0CB-E662-4EED-B2BA-A4021133FB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4855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A3AA0-9B9F-4D1C-BD50-81BB0F71C829}" type="datetime1">
              <a:rPr lang="de-DE" smtClean="0"/>
              <a:pPr/>
              <a:t>04.08.2021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22987-95DF-4378-AECE-27AC44FF96E7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318351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22987-95DF-4378-AECE-27AC44FF96E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991905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5401" y="4815415"/>
            <a:ext cx="9609666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295401" y="5382153"/>
            <a:ext cx="9609666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679CE6-5123-4243-B03D-F753CFB06BE5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Bild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hteck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Bild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Bild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rtlCol="0"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 rtlCol="0"/>
          <a:lstStyle/>
          <a:p>
            <a:pPr rtl="0"/>
            <a:fld id="{4005492F-993C-48C8-AC4F-0B5CF2BC517A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5" name="Gerader Verbinde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03868" y="982132"/>
            <a:ext cx="9592732" cy="2954868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303868" y="4343399"/>
            <a:ext cx="9592732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D8F923-75D4-45D4-88F2-10EBF6E4800D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5" name="Gerader Verbinde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6213" y="982132"/>
            <a:ext cx="9296398" cy="2370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674812" y="3352800"/>
            <a:ext cx="8839202" cy="5842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95401" y="4343399"/>
            <a:ext cx="9609666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D47B5C-51FF-4653-A525-9E2CD2F5CE6A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4" name="Textfeld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cxnSp>
        <p:nvCxnSpPr>
          <p:cNvPr id="19" name="Gerader Verbinde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5402" y="3308581"/>
            <a:ext cx="9609668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95401" y="4777381"/>
            <a:ext cx="960966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AF243B-4DB0-4AE5-A07E-142B719FCA95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tenkarte mit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6213" y="982132"/>
            <a:ext cx="9296398" cy="2243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1295401" y="3639312"/>
            <a:ext cx="9609668" cy="88696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95401" y="4529667"/>
            <a:ext cx="9609668" cy="13462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A6FF23-CE11-45D5-B930-239F8B25F7E8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2" name="Textfeld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de-DE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cxnSp>
        <p:nvCxnSpPr>
          <p:cNvPr id="26" name="Gerader Verbinde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de-DE" noProof="0"/>
              <a:t>Titelmasterformat durch Klicken bearbeiten</a:t>
            </a:r>
          </a:p>
        </p:txBody>
      </p:sp>
      <p:sp>
        <p:nvSpPr>
          <p:cNvPr id="20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1295401" y="3630168"/>
            <a:ext cx="9609668" cy="84124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95400" y="4470399"/>
            <a:ext cx="9609670" cy="14054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F72464-339C-435B-8112-5165DD2C8976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5" name="Gerader Verbinde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41B26-BB49-4761-9980-03537F51D489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999356" y="982131"/>
            <a:ext cx="1890895" cy="489373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8" y="982132"/>
            <a:ext cx="7433025" cy="4893734"/>
          </a:xfrm>
        </p:spPr>
        <p:txBody>
          <a:bodyPr vert="eaVert" rtlCol="0" anchor="t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99701F-DB1A-4AED-A7F9-0A6DF0CB17E1}" type="datetime1">
              <a:rPr lang="de-DE" noProof="0" smtClean="0"/>
              <a:t>04.08.2021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9F6028-71BA-4817-A45F-9EEB4AFDE38E}" type="datetime1">
              <a:rPr lang="de-DE" noProof="0" smtClean="0"/>
              <a:t>04.08.2021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97799C9-84D9-46D2-A11E-BCF8A720529D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015069" y="1752606"/>
            <a:ext cx="8158688" cy="1822514"/>
          </a:xfrm>
        </p:spPr>
        <p:txBody>
          <a:bodyPr rtlCol="0" anchor="b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2015067" y="3846051"/>
            <a:ext cx="8158690" cy="95454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6D277C-FCE8-44F6-B43B-A7E47E3988AD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6" name="Gerader Verbinde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298448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81344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AD83E4-EE53-4DFA-8A0F-ABE3C2882FD9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9540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29540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8067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8067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5B8A1A-A8B9-49B4-BEE6-D726DF581B9F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8" name="Gerader Verbinde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D1CE06-A036-47C6-B0C8-0472D324F981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543E11-5C2E-420D-903A-58EE729B1E0D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3811" y="1388534"/>
            <a:ext cx="3718455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418668" y="982131"/>
            <a:ext cx="5469466" cy="4893735"/>
          </a:xfrm>
        </p:spPr>
        <p:txBody>
          <a:bodyPr rtlCol="0" anchor="ctr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293811" y="3031065"/>
            <a:ext cx="3718455" cy="243840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5AA3BF-3C1C-40D0-A61C-E44F6601E2DA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6" name="Gerader Verbinde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5399" y="1883832"/>
            <a:ext cx="6241816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7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295399" y="3255432"/>
            <a:ext cx="6241816" cy="18288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B20EEC-CA11-4BFB-8A8A-DC9C4D600952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43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34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Bild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Bild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Bild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696C999-40EA-425B-926D-E6DE28785C10}" type="datetime1">
              <a:rPr lang="de-DE" noProof="0" smtClean="0"/>
              <a:t>04.08.2021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6705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Organisch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Organic</ap:Template>
  <ap:TotalTime>0</ap:TotalTime>
  <ap:Words>1</ap:Words>
  <ap:PresentationFormat>Breitbild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Organisch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2014-09-12T17:26:41Z</dcterms:created>
  <dcterms:modified xsi:type="dcterms:W3CDTF">2021-08-04T03:04:06Z</dcterms:modified>
</cp:coreProperties>
</file>