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8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6AF4-2E36-4155-B94D-D4197E00FC19}" type="datetimeFigureOut">
              <a:rPr lang="de-DE" smtClean="0"/>
              <a:t>31.07.2013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2041C-B79C-4B0B-87CE-A4C0498C69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816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6AF4-2E36-4155-B94D-D4197E00FC19}" type="datetimeFigureOut">
              <a:rPr lang="de-DE" smtClean="0"/>
              <a:t>31.07.2013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2041C-B79C-4B0B-87CE-A4C0498C69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5281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6AF4-2E36-4155-B94D-D4197E00FC19}" type="datetimeFigureOut">
              <a:rPr lang="de-DE" smtClean="0"/>
              <a:t>31.07.2013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2041C-B79C-4B0B-87CE-A4C0498C69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0274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6AF4-2E36-4155-B94D-D4197E00FC19}" type="datetimeFigureOut">
              <a:rPr lang="de-DE" smtClean="0"/>
              <a:t>31.07.2013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2041C-B79C-4B0B-87CE-A4C0498C69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1337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6AF4-2E36-4155-B94D-D4197E00FC19}" type="datetimeFigureOut">
              <a:rPr lang="de-DE" smtClean="0"/>
              <a:t>31.07.2013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2041C-B79C-4B0B-87CE-A4C0498C69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4585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6AF4-2E36-4155-B94D-D4197E00FC19}" type="datetimeFigureOut">
              <a:rPr lang="de-DE" smtClean="0"/>
              <a:t>31.07.2013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2041C-B79C-4B0B-87CE-A4C0498C69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5172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6AF4-2E36-4155-B94D-D4197E00FC19}" type="datetimeFigureOut">
              <a:rPr lang="de-DE" smtClean="0"/>
              <a:t>31.07.2013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2041C-B79C-4B0B-87CE-A4C0498C69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9799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6AF4-2E36-4155-B94D-D4197E00FC19}" type="datetimeFigureOut">
              <a:rPr lang="de-DE" smtClean="0"/>
              <a:t>31.07.2013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2041C-B79C-4B0B-87CE-A4C0498C69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011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6AF4-2E36-4155-B94D-D4197E00FC19}" type="datetimeFigureOut">
              <a:rPr lang="de-DE" smtClean="0"/>
              <a:t>31.07.2013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2041C-B79C-4B0B-87CE-A4C0498C69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9123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6AF4-2E36-4155-B94D-D4197E00FC19}" type="datetimeFigureOut">
              <a:rPr lang="de-DE" smtClean="0"/>
              <a:t>31.07.2013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2041C-B79C-4B0B-87CE-A4C0498C69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9601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6AF4-2E36-4155-B94D-D4197E00FC19}" type="datetimeFigureOut">
              <a:rPr lang="de-DE" smtClean="0"/>
              <a:t>31.07.2013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2041C-B79C-4B0B-87CE-A4C0498C69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624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96AF4-2E36-4155-B94D-D4197E00FC19}" type="datetimeFigureOut">
              <a:rPr lang="de-DE" smtClean="0"/>
              <a:t>31.07.2013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2041C-B79C-4B0B-87CE-A4C0498C69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2670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3486502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Lariss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Larissa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Petr Barborik</dc:creator>
  <cp:lastModifiedBy>Petr Barborik</cp:lastModifiedBy>
  <cp:revision>1</cp:revision>
  <dcterms:created xsi:type="dcterms:W3CDTF">2013-07-31T15:51:16Z</dcterms:created>
  <dcterms:modified xsi:type="dcterms:W3CDTF">2013-07-31T15:56:56Z</dcterms:modified>
</cp:coreProperties>
</file>