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7"/>
  </p:notesMasterIdLst>
  <p:handoutMasterIdLst>
    <p:handoutMasterId r:id="rId8"/>
  </p:handoutMasterIdLst>
  <p:sldIdLst>
    <p:sldId id="263" r:id="rId5"/>
    <p:sldId id="262" r:id="rId6"/>
  </p:sldIdLst>
  <p:sldSz cx="10058400" cy="7772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93213" autoAdjust="0"/>
  </p:normalViewPr>
  <p:slideViewPr>
    <p:cSldViewPr snapToGrid="0">
      <p:cViewPr varScale="1">
        <p:scale>
          <a:sx n="99" d="100"/>
          <a:sy n="99" d="100"/>
        </p:scale>
        <p:origin x="240" y="72"/>
      </p:cViewPr>
      <p:guideLst/>
    </p:cSldViewPr>
  </p:slideViewPr>
  <p:notesTextViewPr>
    <p:cViewPr>
      <p:scale>
        <a:sx n="3" d="2"/>
        <a:sy n="3" d="2"/>
      </p:scale>
      <p:origin x="0" y="0"/>
    </p:cViewPr>
  </p:notesTextViewPr>
  <p:notesViewPr>
    <p:cSldViewPr snapToGrid="0">
      <p:cViewPr varScale="1">
        <p:scale>
          <a:sx n="91" d="100"/>
          <a:sy n="91" d="100"/>
        </p:scale>
        <p:origin x="2040"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latinLnBrk="0">
              <a:defRPr lang="de-DE" sz="1200"/>
            </a:lvl1pPr>
          </a:lstStyle>
          <a:p>
            <a:endParaRPr lang="de-DE" dirty="0"/>
          </a:p>
        </p:txBody>
      </p:sp>
      <p:sp>
        <p:nvSpPr>
          <p:cNvPr id="3" name="Datumsplatzhalt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latinLnBrk="0">
              <a:defRPr lang="de-DE" sz="1200"/>
            </a:lvl1pPr>
          </a:lstStyle>
          <a:p>
            <a:fld id="{38D6FE3C-34D8-4B4B-9273-D907B0A3B964}" type="datetimeFigureOut">
              <a:rPr lang="de-DE"/>
              <a:t>26.07.2013</a:t>
            </a:fld>
            <a:endParaRPr lang="de-DE" dirty="0"/>
          </a:p>
        </p:txBody>
      </p:sp>
      <p:sp>
        <p:nvSpPr>
          <p:cNvPr id="4" name="Fußzeilenplatzhalt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latinLnBrk="0">
              <a:defRPr lang="de-DE" sz="1200"/>
            </a:lvl1pPr>
          </a:lstStyle>
          <a:p>
            <a:endParaRPr lang="de-DE" dirty="0"/>
          </a:p>
        </p:txBody>
      </p:sp>
      <p:sp>
        <p:nvSpPr>
          <p:cNvPr id="5" name="Foliennummernplatzhalt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latinLnBrk="0">
              <a:defRPr lang="de-DE" sz="1200"/>
            </a:lvl1pPr>
          </a:lstStyle>
          <a:p>
            <a:fld id="{E169A89D-734B-4FAD-B6E7-2B864E72E489}" type="slidenum">
              <a:rPr lang="de-DE"/>
              <a:t>‹Nr.›</a:t>
            </a:fld>
            <a:endParaRPr lang="de-DE" dirty="0"/>
          </a:p>
        </p:txBody>
      </p:sp>
    </p:spTree>
    <p:extLst>
      <p:ext uri="{BB962C8B-B14F-4D97-AF65-F5344CB8AC3E}">
        <p14:creationId xmlns:p14="http://schemas.microsoft.com/office/powerpoint/2010/main" val="2919203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latinLnBrk="0">
              <a:defRPr lang="de-DE" sz="1200"/>
            </a:lvl1pPr>
          </a:lstStyle>
          <a:p>
            <a:endParaRPr lang="de-DE" dirty="0"/>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latinLnBrk="0">
              <a:defRPr lang="de-DE" sz="1200"/>
            </a:lvl1pPr>
          </a:lstStyle>
          <a:p>
            <a:fld id="{1D0FF5F4-5691-49AF-9E16-FB22826F7264}" type="datetimeFigureOut">
              <a:rPr lang="de-DE"/>
              <a:t>26.07.2013</a:t>
            </a:fld>
            <a:endParaRPr lang="de-DE" dirty="0"/>
          </a:p>
        </p:txBody>
      </p:sp>
      <p:sp>
        <p:nvSpPr>
          <p:cNvPr id="4" name="Folienbildplatzhalter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latinLnBrk="0">
              <a:defRPr lang="de-DE" sz="1200"/>
            </a:lvl1pPr>
          </a:lstStyle>
          <a:p>
            <a:endParaRPr lang="de-DE" dirty="0"/>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latinLnBrk="0">
              <a:defRPr lang="de-DE" sz="1200"/>
            </a:lvl1pPr>
          </a:lstStyle>
          <a:p>
            <a:fld id="{952A89D7-7603-4ECB-ADF6-F6CF2BE4F401}" type="slidenum">
              <a:rPr lang="de-DE" smtClean="0"/>
              <a:t>‹Nr.›</a:t>
            </a:fld>
            <a:endParaRPr lang="de-DE" dirty="0"/>
          </a:p>
        </p:txBody>
      </p:sp>
    </p:spTree>
    <p:extLst>
      <p:ext uri="{BB962C8B-B14F-4D97-AF65-F5344CB8AC3E}">
        <p14:creationId xmlns:p14="http://schemas.microsoft.com/office/powerpoint/2010/main" val="2925848934"/>
      </p:ext>
    </p:extLst>
  </p:cSld>
  <p:clrMap bg1="lt1" tx1="dk1" bg2="lt2" tx2="dk2" accent1="accent1" accent2="accent2" accent3="accent3" accent4="accent4" accent5="accent5" accent6="accent6" hlink="hlink" folHlink="folHlink"/>
  <p:notesStyle>
    <a:lvl1pPr marL="0" algn="l" defTabSz="914400" rtl="0" eaLnBrk="1" latinLnBrk="0" hangingPunct="1">
      <a:defRPr lang="de-DE" sz="1200" kern="1200">
        <a:solidFill>
          <a:schemeClr val="tx1"/>
        </a:solidFill>
        <a:latin typeface="+mn-lt"/>
        <a:ea typeface="+mn-ea"/>
        <a:cs typeface="+mn-cs"/>
      </a:defRPr>
    </a:lvl1pPr>
    <a:lvl2pPr marL="457200" algn="l" defTabSz="914400" rtl="0" eaLnBrk="1" latinLnBrk="0" hangingPunct="1">
      <a:defRPr lang="de-DE" sz="1200" kern="1200">
        <a:solidFill>
          <a:schemeClr val="tx1"/>
        </a:solidFill>
        <a:latin typeface="+mn-lt"/>
        <a:ea typeface="+mn-ea"/>
        <a:cs typeface="+mn-cs"/>
      </a:defRPr>
    </a:lvl2pPr>
    <a:lvl3pPr marL="914400" algn="l" defTabSz="914400" rtl="0" eaLnBrk="1" latinLnBrk="0" hangingPunct="1">
      <a:defRPr lang="de-DE" sz="1200" kern="1200">
        <a:solidFill>
          <a:schemeClr val="tx1"/>
        </a:solidFill>
        <a:latin typeface="+mn-lt"/>
        <a:ea typeface="+mn-ea"/>
        <a:cs typeface="+mn-cs"/>
      </a:defRPr>
    </a:lvl3pPr>
    <a:lvl4pPr marL="1371600" algn="l" defTabSz="914400" rtl="0" eaLnBrk="1" latinLnBrk="0" hangingPunct="1">
      <a:defRPr lang="de-DE" sz="1200" kern="1200">
        <a:solidFill>
          <a:schemeClr val="tx1"/>
        </a:solidFill>
        <a:latin typeface="+mn-lt"/>
        <a:ea typeface="+mn-ea"/>
        <a:cs typeface="+mn-cs"/>
      </a:defRPr>
    </a:lvl4pPr>
    <a:lvl5pPr marL="1828800" algn="l" defTabSz="914400" rtl="0" eaLnBrk="1" latinLnBrk="0" hangingPunct="1">
      <a:defRPr lang="de-DE" sz="1200" kern="1200">
        <a:solidFill>
          <a:schemeClr val="tx1"/>
        </a:solidFill>
        <a:latin typeface="+mn-lt"/>
        <a:ea typeface="+mn-ea"/>
        <a:cs typeface="+mn-cs"/>
      </a:defRPr>
    </a:lvl5pPr>
    <a:lvl6pPr marL="2286000" algn="l" defTabSz="914400" rtl="0" eaLnBrk="1" latinLnBrk="0" hangingPunct="1">
      <a:defRPr lang="de-DE" sz="1200" kern="1200">
        <a:solidFill>
          <a:schemeClr val="tx1"/>
        </a:solidFill>
        <a:latin typeface="+mn-lt"/>
        <a:ea typeface="+mn-ea"/>
        <a:cs typeface="+mn-cs"/>
      </a:defRPr>
    </a:lvl6pPr>
    <a:lvl7pPr marL="2743200" algn="l" defTabSz="914400" rtl="0" eaLnBrk="1" latinLnBrk="0" hangingPunct="1">
      <a:defRPr lang="de-DE" sz="1200" kern="1200">
        <a:solidFill>
          <a:schemeClr val="tx1"/>
        </a:solidFill>
        <a:latin typeface="+mn-lt"/>
        <a:ea typeface="+mn-ea"/>
        <a:cs typeface="+mn-cs"/>
      </a:defRPr>
    </a:lvl7pPr>
    <a:lvl8pPr marL="3200400" algn="l" defTabSz="914400" rtl="0" eaLnBrk="1" latinLnBrk="0" hangingPunct="1">
      <a:defRPr lang="de-DE" sz="1200" kern="1200">
        <a:solidFill>
          <a:schemeClr val="tx1"/>
        </a:solidFill>
        <a:latin typeface="+mn-lt"/>
        <a:ea typeface="+mn-ea"/>
        <a:cs typeface="+mn-cs"/>
      </a:defRPr>
    </a:lvl8pPr>
    <a:lvl9pPr marL="3657600" algn="l" defTabSz="914400" rtl="0" eaLnBrk="1" latinLnBrk="0" hangingPunct="1">
      <a:defRPr lang="de-DE"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Zum Ändern dieser Broschüre ersetzen Sie den Beispielinhalt durch eigene Inhalte. Wenn Sie stattdessen lieber mit einer leeren Folie beginnen möchten, klicken Sie auf der Registerkarte "Start" auf " Neue Folie", um eine neue Seite einzufügen. Nun können Sie Ihren Text und die Bilder in die leeren Platzhalter einfügen. Wenn Sie weitere Platzhalter für Titel, Untertitel oder Textkörper benötigen, kopieren Sie einfach einen vorhandenen Platzhalter, und ziehen Sie ihn dann an die gewünschte Position.</a:t>
            </a:r>
          </a:p>
          <a:p>
            <a:endParaRPr lang="de-DE" dirty="0"/>
          </a:p>
          <a:p>
            <a:r>
              <a:rPr lang="de-DE" dirty="0"/>
              <a:t>Haben Sie bemerkt, dass wir Falzmarkierungen hinzugefügt haben? Sie sind wirklich ganz hell, aber wenn sie in Ihrer Broschüre nicht angezeigt werden sollen, können Sie sie vor dem Drucken auswählen und löschen.</a:t>
            </a:r>
          </a:p>
          <a:p>
            <a:endParaRPr lang="de-DE" dirty="0"/>
          </a:p>
        </p:txBody>
      </p:sp>
      <p:sp>
        <p:nvSpPr>
          <p:cNvPr id="4" name="Foliennummernplatzhalter 3"/>
          <p:cNvSpPr>
            <a:spLocks noGrp="1"/>
          </p:cNvSpPr>
          <p:nvPr>
            <p:ph type="sldNum" sz="quarter" idx="10"/>
          </p:nvPr>
        </p:nvSpPr>
        <p:spPr/>
        <p:txBody>
          <a:bodyPr/>
          <a:lstStyle/>
          <a:p>
            <a:fld id="{952A89D7-7603-4ECB-ADF6-F6CF2BE4F401}" type="slidenum">
              <a:rPr lang="de-DE" smtClean="0"/>
              <a:t>1</a:t>
            </a:fld>
            <a:endParaRPr lang="de-DE"/>
          </a:p>
        </p:txBody>
      </p:sp>
    </p:spTree>
    <p:extLst>
      <p:ext uri="{BB962C8B-B14F-4D97-AF65-F5344CB8AC3E}">
        <p14:creationId xmlns:p14="http://schemas.microsoft.com/office/powerpoint/2010/main" val="40023112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52A89D7-7603-4ECB-ADF6-F6CF2BE4F401}" type="slidenum">
              <a:rPr lang="de-DE" smtClean="0"/>
              <a:t>2</a:t>
            </a:fld>
            <a:endParaRPr lang="de-DE"/>
          </a:p>
        </p:txBody>
      </p:sp>
    </p:spTree>
    <p:extLst>
      <p:ext uri="{BB962C8B-B14F-4D97-AF65-F5344CB8AC3E}">
        <p14:creationId xmlns:p14="http://schemas.microsoft.com/office/powerpoint/2010/main" val="12987156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ußenseite">
    <p:spTree>
      <p:nvGrpSpPr>
        <p:cNvPr id="1" name=""/>
        <p:cNvGrpSpPr/>
        <p:nvPr/>
      </p:nvGrpSpPr>
      <p:grpSpPr>
        <a:xfrm>
          <a:off x="0" y="0"/>
          <a:ext cx="0" cy="0"/>
          <a:chOff x="0" y="0"/>
          <a:chExt cx="0" cy="0"/>
        </a:xfrm>
      </p:grpSpPr>
      <p:sp>
        <p:nvSpPr>
          <p:cNvPr id="39" name="Rechteck 38"/>
          <p:cNvSpPr/>
          <p:nvPr userDrawn="1"/>
        </p:nvSpPr>
        <p:spPr>
          <a:xfrm>
            <a:off x="237744" y="457200"/>
            <a:ext cx="281635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41" name="Rechteck 40"/>
          <p:cNvSpPr/>
          <p:nvPr userDrawn="1"/>
        </p:nvSpPr>
        <p:spPr>
          <a:xfrm>
            <a:off x="3575303" y="457200"/>
            <a:ext cx="281635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42" name="Rechteck 41"/>
          <p:cNvSpPr/>
          <p:nvPr userDrawn="1"/>
        </p:nvSpPr>
        <p:spPr>
          <a:xfrm>
            <a:off x="6958584" y="457200"/>
            <a:ext cx="281635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43" name="Rechteck 42"/>
          <p:cNvSpPr/>
          <p:nvPr userDrawn="1"/>
        </p:nvSpPr>
        <p:spPr>
          <a:xfrm>
            <a:off x="237744" y="3125662"/>
            <a:ext cx="2816352" cy="18288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44" name="Rechteck 43"/>
          <p:cNvSpPr/>
          <p:nvPr userDrawn="1"/>
        </p:nvSpPr>
        <p:spPr>
          <a:xfrm>
            <a:off x="237744" y="3305960"/>
            <a:ext cx="2816352" cy="393304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45" name="Rechteck 44"/>
          <p:cNvSpPr/>
          <p:nvPr userDrawn="1"/>
        </p:nvSpPr>
        <p:spPr>
          <a:xfrm>
            <a:off x="3575303" y="640080"/>
            <a:ext cx="2816352" cy="80594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50" name="Rechteck 49"/>
          <p:cNvSpPr/>
          <p:nvPr userDrawn="1"/>
        </p:nvSpPr>
        <p:spPr>
          <a:xfrm>
            <a:off x="3575303" y="5709684"/>
            <a:ext cx="2816352" cy="152931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53" name="Rechteck 52"/>
          <p:cNvSpPr/>
          <p:nvPr userDrawn="1"/>
        </p:nvSpPr>
        <p:spPr>
          <a:xfrm>
            <a:off x="6959473" y="5709684"/>
            <a:ext cx="2816352" cy="152931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8" name="Textplatzhalter 21"/>
          <p:cNvSpPr>
            <a:spLocks noGrp="1"/>
          </p:cNvSpPr>
          <p:nvPr>
            <p:ph type="body" sz="quarter" idx="19" hasCustomPrompt="1"/>
          </p:nvPr>
        </p:nvSpPr>
        <p:spPr>
          <a:xfrm>
            <a:off x="502920" y="3403600"/>
            <a:ext cx="2286000" cy="3693886"/>
          </a:xfrm>
        </p:spPr>
        <p:txBody>
          <a:bodyPr lIns="0" tIns="0" rIns="0" bIns="0" anchor="t">
            <a:noAutofit/>
          </a:bodyPr>
          <a:lstStyle>
            <a:lvl1pPr marL="0" indent="0" algn="l" latinLnBrk="0">
              <a:lnSpc>
                <a:spcPct val="200000"/>
              </a:lnSpc>
              <a:spcBef>
                <a:spcPts val="1200"/>
              </a:spcBef>
              <a:spcAft>
                <a:spcPts val="0"/>
              </a:spcAft>
              <a:buNone/>
              <a:defRPr lang="de-DE" sz="1200" i="1">
                <a:solidFill>
                  <a:schemeClr val="bg1"/>
                </a:solidFill>
              </a:defRPr>
            </a:lvl1pPr>
            <a:lvl2pPr marL="0" indent="0" latinLnBrk="0">
              <a:spcBef>
                <a:spcPts val="0"/>
              </a:spcBef>
              <a:buNone/>
              <a:defRPr lang="de-DE" sz="3600"/>
            </a:lvl2pPr>
            <a:lvl3pPr marL="0" indent="0" latinLnBrk="0">
              <a:spcBef>
                <a:spcPts val="0"/>
              </a:spcBef>
              <a:buNone/>
              <a:defRPr lang="de-DE" sz="3600"/>
            </a:lvl3pPr>
            <a:lvl4pPr marL="0" indent="0" latinLnBrk="0">
              <a:spcBef>
                <a:spcPts val="0"/>
              </a:spcBef>
              <a:buNone/>
              <a:defRPr lang="de-DE" sz="3600"/>
            </a:lvl4pPr>
            <a:lvl5pPr marL="0" indent="0" latinLnBrk="0">
              <a:spcBef>
                <a:spcPts val="0"/>
              </a:spcBef>
              <a:buNone/>
              <a:defRPr lang="de-DE" sz="3600"/>
            </a:lvl5pPr>
          </a:lstStyle>
          <a:p>
            <a:pPr lvl="0"/>
            <a:r>
              <a:rPr lang="de-DE" dirty="0"/>
              <a:t>Text durch Klicken hinzufügen</a:t>
            </a:r>
          </a:p>
        </p:txBody>
      </p:sp>
      <p:sp>
        <p:nvSpPr>
          <p:cNvPr id="31" name="Textplatzhalter 21"/>
          <p:cNvSpPr>
            <a:spLocks noGrp="1"/>
          </p:cNvSpPr>
          <p:nvPr>
            <p:ph type="body" sz="quarter" idx="20" hasCustomPrompt="1"/>
          </p:nvPr>
        </p:nvSpPr>
        <p:spPr>
          <a:xfrm>
            <a:off x="3840479" y="696686"/>
            <a:ext cx="2286000" cy="595085"/>
          </a:xfrm>
        </p:spPr>
        <p:txBody>
          <a:bodyPr lIns="0" tIns="0" rIns="0" bIns="0" anchor="b">
            <a:noAutofit/>
          </a:bodyPr>
          <a:lstStyle>
            <a:lvl1pPr marL="0" indent="0" algn="l" latinLnBrk="0">
              <a:lnSpc>
                <a:spcPct val="100000"/>
              </a:lnSpc>
              <a:spcBef>
                <a:spcPts val="0"/>
              </a:spcBef>
              <a:buNone/>
              <a:defRPr lang="de-DE" sz="1600" b="1">
                <a:solidFill>
                  <a:schemeClr val="bg1"/>
                </a:solidFill>
                <a:latin typeface="+mj-lt"/>
              </a:defRPr>
            </a:lvl1pPr>
            <a:lvl2pPr marL="0" indent="0" latinLnBrk="0">
              <a:spcBef>
                <a:spcPts val="0"/>
              </a:spcBef>
              <a:buNone/>
              <a:defRPr lang="de-DE" sz="3600"/>
            </a:lvl2pPr>
            <a:lvl3pPr marL="0" indent="0" latinLnBrk="0">
              <a:spcBef>
                <a:spcPts val="0"/>
              </a:spcBef>
              <a:buNone/>
              <a:defRPr lang="de-DE" sz="3600"/>
            </a:lvl3pPr>
            <a:lvl4pPr marL="0" indent="0" latinLnBrk="0">
              <a:spcBef>
                <a:spcPts val="0"/>
              </a:spcBef>
              <a:buNone/>
              <a:defRPr lang="de-DE" sz="3600"/>
            </a:lvl4pPr>
            <a:lvl5pPr marL="0" indent="0" latinLnBrk="0">
              <a:spcBef>
                <a:spcPts val="0"/>
              </a:spcBef>
              <a:buNone/>
              <a:defRPr lang="de-DE" sz="3600"/>
            </a:lvl5pPr>
          </a:lstStyle>
          <a:p>
            <a:pPr lvl="0"/>
            <a:r>
              <a:rPr lang="de-DE" dirty="0"/>
              <a:t>Überschriftentext</a:t>
            </a:r>
          </a:p>
        </p:txBody>
      </p:sp>
      <p:sp>
        <p:nvSpPr>
          <p:cNvPr id="5" name="Bildplatzhalter 4"/>
          <p:cNvSpPr>
            <a:spLocks noGrp="1"/>
          </p:cNvSpPr>
          <p:nvPr>
            <p:ph type="pic" sz="quarter" idx="27"/>
          </p:nvPr>
        </p:nvSpPr>
        <p:spPr>
          <a:xfrm>
            <a:off x="237744" y="640080"/>
            <a:ext cx="2816352" cy="2485582"/>
          </a:xfrm>
          <a:solidFill>
            <a:schemeClr val="bg1">
              <a:lumMod val="95000"/>
            </a:schemeClr>
          </a:solidFill>
        </p:spPr>
        <p:txBody>
          <a:bodyPr tIns="182880">
            <a:normAutofit/>
          </a:bodyPr>
          <a:lstStyle>
            <a:lvl1pPr marL="0" indent="0" algn="ctr" latinLnBrk="0">
              <a:buNone/>
              <a:defRPr lang="de-DE" sz="1400"/>
            </a:lvl1pPr>
          </a:lstStyle>
          <a:p>
            <a:endParaRPr lang="de-DE" dirty="0"/>
          </a:p>
        </p:txBody>
      </p:sp>
      <p:sp>
        <p:nvSpPr>
          <p:cNvPr id="48" name="Bildplatzhalter 4"/>
          <p:cNvSpPr>
            <a:spLocks noGrp="1"/>
          </p:cNvSpPr>
          <p:nvPr>
            <p:ph type="pic" sz="quarter" idx="30"/>
          </p:nvPr>
        </p:nvSpPr>
        <p:spPr>
          <a:xfrm>
            <a:off x="3575303" y="1446028"/>
            <a:ext cx="2816352" cy="4080776"/>
          </a:xfrm>
          <a:solidFill>
            <a:schemeClr val="bg1">
              <a:lumMod val="95000"/>
            </a:schemeClr>
          </a:solidFill>
        </p:spPr>
        <p:txBody>
          <a:bodyPr tIns="182880">
            <a:normAutofit/>
          </a:bodyPr>
          <a:lstStyle>
            <a:lvl1pPr marL="0" indent="0" algn="ctr" latinLnBrk="0">
              <a:buNone/>
              <a:defRPr lang="de-DE" sz="1400"/>
            </a:lvl1pPr>
          </a:lstStyle>
          <a:p>
            <a:endParaRPr lang="de-DE" dirty="0"/>
          </a:p>
        </p:txBody>
      </p:sp>
      <p:sp>
        <p:nvSpPr>
          <p:cNvPr id="49" name="Rechteck 48"/>
          <p:cNvSpPr/>
          <p:nvPr userDrawn="1"/>
        </p:nvSpPr>
        <p:spPr>
          <a:xfrm>
            <a:off x="3575303" y="5526804"/>
            <a:ext cx="2816352" cy="18288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51" name="Bildplatzhalter 4"/>
          <p:cNvSpPr>
            <a:spLocks noGrp="1"/>
          </p:cNvSpPr>
          <p:nvPr>
            <p:ph type="pic" sz="quarter" idx="31"/>
          </p:nvPr>
        </p:nvSpPr>
        <p:spPr>
          <a:xfrm>
            <a:off x="6959473" y="640080"/>
            <a:ext cx="2816352" cy="4886724"/>
          </a:xfrm>
          <a:solidFill>
            <a:schemeClr val="bg1">
              <a:lumMod val="95000"/>
            </a:schemeClr>
          </a:solidFill>
        </p:spPr>
        <p:txBody>
          <a:bodyPr tIns="182880">
            <a:normAutofit/>
          </a:bodyPr>
          <a:lstStyle>
            <a:lvl1pPr marL="0" indent="0" algn="ctr" latinLnBrk="0">
              <a:buNone/>
              <a:defRPr lang="de-DE" sz="1400"/>
            </a:lvl1pPr>
          </a:lstStyle>
          <a:p>
            <a:endParaRPr lang="de-DE" dirty="0"/>
          </a:p>
        </p:txBody>
      </p:sp>
      <p:sp>
        <p:nvSpPr>
          <p:cNvPr id="52" name="Rechteck 51"/>
          <p:cNvSpPr/>
          <p:nvPr userDrawn="1"/>
        </p:nvSpPr>
        <p:spPr>
          <a:xfrm>
            <a:off x="6959473" y="5526804"/>
            <a:ext cx="2816352" cy="18288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55" name="Textplatzhalter 21"/>
          <p:cNvSpPr>
            <a:spLocks noGrp="1"/>
          </p:cNvSpPr>
          <p:nvPr>
            <p:ph type="body" sz="quarter" idx="60" hasCustomPrompt="1"/>
          </p:nvPr>
        </p:nvSpPr>
        <p:spPr>
          <a:xfrm>
            <a:off x="3840479" y="5820181"/>
            <a:ext cx="2423160" cy="247243"/>
          </a:xfrm>
        </p:spPr>
        <p:txBody>
          <a:bodyPr lIns="0" tIns="0" rIns="0" bIns="0" anchor="t">
            <a:noAutofit/>
          </a:bodyPr>
          <a:lstStyle>
            <a:lvl1pPr marL="0" indent="0" algn="l" latinLnBrk="0">
              <a:lnSpc>
                <a:spcPct val="100000"/>
              </a:lnSpc>
              <a:spcBef>
                <a:spcPts val="0"/>
              </a:spcBef>
              <a:buNone/>
              <a:defRPr lang="de-DE" sz="1400" b="0" i="1">
                <a:solidFill>
                  <a:schemeClr val="bg1"/>
                </a:solidFill>
                <a:latin typeface="+mj-lt"/>
              </a:defRPr>
            </a:lvl1pPr>
            <a:lvl2pPr marL="0" indent="0" latinLnBrk="0">
              <a:spcBef>
                <a:spcPts val="0"/>
              </a:spcBef>
              <a:buNone/>
              <a:defRPr lang="de-DE" sz="3600"/>
            </a:lvl2pPr>
            <a:lvl3pPr marL="0" indent="0" latinLnBrk="0">
              <a:spcBef>
                <a:spcPts val="0"/>
              </a:spcBef>
              <a:buNone/>
              <a:defRPr lang="de-DE" sz="3600"/>
            </a:lvl3pPr>
            <a:lvl4pPr marL="0" indent="0" latinLnBrk="0">
              <a:spcBef>
                <a:spcPts val="0"/>
              </a:spcBef>
              <a:buNone/>
              <a:defRPr lang="de-DE" sz="3600"/>
            </a:lvl4pPr>
            <a:lvl5pPr marL="0" indent="0" latinLnBrk="0">
              <a:spcBef>
                <a:spcPts val="0"/>
              </a:spcBef>
              <a:buNone/>
              <a:defRPr lang="de-DE" sz="3600"/>
            </a:lvl5pPr>
          </a:lstStyle>
          <a:p>
            <a:pPr lvl="0"/>
            <a:r>
              <a:rPr lang="de-DE" dirty="0"/>
              <a:t>Text durch Klicken hinzufügen</a:t>
            </a:r>
          </a:p>
        </p:txBody>
      </p:sp>
      <p:sp>
        <p:nvSpPr>
          <p:cNvPr id="56" name="Textplatzhalter 21"/>
          <p:cNvSpPr>
            <a:spLocks noGrp="1"/>
          </p:cNvSpPr>
          <p:nvPr>
            <p:ph type="body" sz="quarter" idx="61" hasCustomPrompt="1"/>
          </p:nvPr>
        </p:nvSpPr>
        <p:spPr>
          <a:xfrm>
            <a:off x="3840479" y="6146006"/>
            <a:ext cx="2423160" cy="642938"/>
          </a:xfrm>
        </p:spPr>
        <p:txBody>
          <a:bodyPr lIns="0" tIns="0" rIns="0" bIns="0" anchor="t">
            <a:noAutofit/>
          </a:bodyPr>
          <a:lstStyle>
            <a:lvl1pPr marL="0" indent="0" algn="l" latinLnBrk="0">
              <a:lnSpc>
                <a:spcPct val="110000"/>
              </a:lnSpc>
              <a:spcBef>
                <a:spcPts val="0"/>
              </a:spcBef>
              <a:buNone/>
              <a:defRPr lang="de-DE" sz="1100" b="0" i="0">
                <a:solidFill>
                  <a:schemeClr val="bg1"/>
                </a:solidFill>
                <a:latin typeface="+mj-lt"/>
              </a:defRPr>
            </a:lvl1pPr>
            <a:lvl2pPr marL="0" indent="0" latinLnBrk="0">
              <a:spcBef>
                <a:spcPts val="0"/>
              </a:spcBef>
              <a:buNone/>
              <a:defRPr lang="de-DE" sz="3600"/>
            </a:lvl2pPr>
            <a:lvl3pPr marL="0" indent="0" latinLnBrk="0">
              <a:spcBef>
                <a:spcPts val="0"/>
              </a:spcBef>
              <a:buNone/>
              <a:defRPr lang="de-DE" sz="3600"/>
            </a:lvl3pPr>
            <a:lvl4pPr marL="0" indent="0" latinLnBrk="0">
              <a:spcBef>
                <a:spcPts val="0"/>
              </a:spcBef>
              <a:buNone/>
              <a:defRPr lang="de-DE" sz="3600"/>
            </a:lvl4pPr>
            <a:lvl5pPr marL="0" indent="0" latinLnBrk="0">
              <a:spcBef>
                <a:spcPts val="0"/>
              </a:spcBef>
              <a:buNone/>
              <a:defRPr lang="de-DE" sz="3600"/>
            </a:lvl5pPr>
          </a:lstStyle>
          <a:p>
            <a:pPr lvl="0"/>
            <a:r>
              <a:rPr lang="de-DE" dirty="0"/>
              <a:t>Text durch Klicken hinzufügen</a:t>
            </a:r>
          </a:p>
        </p:txBody>
      </p:sp>
      <p:sp>
        <p:nvSpPr>
          <p:cNvPr id="57" name="Textplatzhalter 21"/>
          <p:cNvSpPr>
            <a:spLocks noGrp="1"/>
          </p:cNvSpPr>
          <p:nvPr>
            <p:ph type="body" sz="quarter" idx="62" hasCustomPrompt="1"/>
          </p:nvPr>
        </p:nvSpPr>
        <p:spPr>
          <a:xfrm>
            <a:off x="3840479" y="6788944"/>
            <a:ext cx="2423160" cy="380198"/>
          </a:xfrm>
        </p:spPr>
        <p:txBody>
          <a:bodyPr lIns="0" tIns="0" rIns="0" bIns="0" anchor="ctr">
            <a:noAutofit/>
          </a:bodyPr>
          <a:lstStyle>
            <a:lvl1pPr marL="0" indent="0" algn="l" latinLnBrk="0">
              <a:lnSpc>
                <a:spcPct val="100000"/>
              </a:lnSpc>
              <a:spcBef>
                <a:spcPts val="0"/>
              </a:spcBef>
              <a:buNone/>
              <a:defRPr lang="de-DE" sz="1100" b="0" i="1">
                <a:solidFill>
                  <a:schemeClr val="bg1"/>
                </a:solidFill>
                <a:latin typeface="+mj-lt"/>
              </a:defRPr>
            </a:lvl1pPr>
            <a:lvl2pPr marL="0" indent="0" latinLnBrk="0">
              <a:spcBef>
                <a:spcPts val="0"/>
              </a:spcBef>
              <a:buNone/>
              <a:defRPr lang="de-DE" sz="3600"/>
            </a:lvl2pPr>
            <a:lvl3pPr marL="0" indent="0" latinLnBrk="0">
              <a:spcBef>
                <a:spcPts val="0"/>
              </a:spcBef>
              <a:buNone/>
              <a:defRPr lang="de-DE" sz="3600"/>
            </a:lvl3pPr>
            <a:lvl4pPr marL="0" indent="0" latinLnBrk="0">
              <a:spcBef>
                <a:spcPts val="0"/>
              </a:spcBef>
              <a:buNone/>
              <a:defRPr lang="de-DE" sz="3600"/>
            </a:lvl4pPr>
            <a:lvl5pPr marL="0" indent="0" latinLnBrk="0">
              <a:spcBef>
                <a:spcPts val="0"/>
              </a:spcBef>
              <a:buNone/>
              <a:defRPr lang="de-DE" sz="3600"/>
            </a:lvl5pPr>
          </a:lstStyle>
          <a:p>
            <a:pPr lvl="0"/>
            <a:r>
              <a:rPr lang="de-DE" dirty="0"/>
              <a:t>Text durch Klicken hinzufügen</a:t>
            </a:r>
          </a:p>
        </p:txBody>
      </p:sp>
      <p:sp>
        <p:nvSpPr>
          <p:cNvPr id="58" name="Textplatzhalter 21"/>
          <p:cNvSpPr>
            <a:spLocks noGrp="1"/>
          </p:cNvSpPr>
          <p:nvPr>
            <p:ph type="body" sz="quarter" idx="63" hasCustomPrompt="1"/>
          </p:nvPr>
        </p:nvSpPr>
        <p:spPr>
          <a:xfrm>
            <a:off x="7156069" y="5820182"/>
            <a:ext cx="2423160" cy="1040418"/>
          </a:xfrm>
        </p:spPr>
        <p:txBody>
          <a:bodyPr lIns="0" tIns="0" rIns="0" bIns="0" anchor="ctr">
            <a:noAutofit/>
          </a:bodyPr>
          <a:lstStyle>
            <a:lvl1pPr marL="0" indent="0" algn="ctr" latinLnBrk="0">
              <a:lnSpc>
                <a:spcPct val="120000"/>
              </a:lnSpc>
              <a:spcBef>
                <a:spcPts val="0"/>
              </a:spcBef>
              <a:buNone/>
              <a:defRPr lang="de-DE" sz="2400" b="0" i="1">
                <a:solidFill>
                  <a:schemeClr val="bg1"/>
                </a:solidFill>
                <a:latin typeface="+mj-lt"/>
              </a:defRPr>
            </a:lvl1pPr>
            <a:lvl2pPr marL="0" indent="0" latinLnBrk="0">
              <a:spcBef>
                <a:spcPts val="0"/>
              </a:spcBef>
              <a:buNone/>
              <a:defRPr lang="de-DE" sz="3600"/>
            </a:lvl2pPr>
            <a:lvl3pPr marL="0" indent="0" latinLnBrk="0">
              <a:spcBef>
                <a:spcPts val="0"/>
              </a:spcBef>
              <a:buNone/>
              <a:defRPr lang="de-DE" sz="3600"/>
            </a:lvl3pPr>
            <a:lvl4pPr marL="0" indent="0" latinLnBrk="0">
              <a:spcBef>
                <a:spcPts val="0"/>
              </a:spcBef>
              <a:buNone/>
              <a:defRPr lang="de-DE" sz="3600"/>
            </a:lvl4pPr>
            <a:lvl5pPr marL="0" indent="0" latinLnBrk="0">
              <a:spcBef>
                <a:spcPts val="0"/>
              </a:spcBef>
              <a:buNone/>
              <a:defRPr lang="de-DE" sz="3600"/>
            </a:lvl5pPr>
          </a:lstStyle>
          <a:p>
            <a:pPr lvl="0"/>
            <a:r>
              <a:rPr lang="de-DE" dirty="0"/>
              <a:t>Firmenname</a:t>
            </a:r>
          </a:p>
        </p:txBody>
      </p:sp>
    </p:spTree>
    <p:extLst>
      <p:ext uri="{BB962C8B-B14F-4D97-AF65-F5344CB8AC3E}">
        <p14:creationId xmlns:p14="http://schemas.microsoft.com/office/powerpoint/2010/main" val="58631927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88" userDrawn="1">
          <p15:clr>
            <a:srgbClr val="FBAE40"/>
          </p15:clr>
        </p15:guide>
        <p15:guide id="2" orient="horz" pos="4560" userDrawn="1">
          <p15:clr>
            <a:srgbClr val="FBAE40"/>
          </p15:clr>
        </p15:guide>
        <p15:guide id="3" pos="144" userDrawn="1">
          <p15:clr>
            <a:srgbClr val="FBAE40"/>
          </p15:clr>
        </p15:guide>
        <p15:guide id="4" pos="1920" userDrawn="1">
          <p15:clr>
            <a:srgbClr val="FBAE40"/>
          </p15:clr>
        </p15:guide>
        <p15:guide id="6" pos="6156" userDrawn="1">
          <p15:clr>
            <a:srgbClr val="FBAE40"/>
          </p15:clr>
        </p15:guide>
        <p15:guide id="7" pos="4382" userDrawn="1">
          <p15:clr>
            <a:srgbClr val="FBAE40"/>
          </p15:clr>
        </p15:guide>
        <p15:guide id="8" pos="2250" userDrawn="1">
          <p15:clr>
            <a:srgbClr val="FBAE40"/>
          </p15:clr>
        </p15:guide>
        <p15:guide id="9" pos="402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nenseite">
    <p:spTree>
      <p:nvGrpSpPr>
        <p:cNvPr id="1" name=""/>
        <p:cNvGrpSpPr/>
        <p:nvPr/>
      </p:nvGrpSpPr>
      <p:grpSpPr>
        <a:xfrm>
          <a:off x="0" y="0"/>
          <a:ext cx="0" cy="0"/>
          <a:chOff x="0" y="0"/>
          <a:chExt cx="0" cy="0"/>
        </a:xfrm>
      </p:grpSpPr>
      <p:sp>
        <p:nvSpPr>
          <p:cNvPr id="78" name="Rechteck 77"/>
          <p:cNvSpPr/>
          <p:nvPr userDrawn="1"/>
        </p:nvSpPr>
        <p:spPr>
          <a:xfrm>
            <a:off x="6958584" y="640080"/>
            <a:ext cx="2816352" cy="659892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39" name="Rechteck 38"/>
          <p:cNvSpPr/>
          <p:nvPr userDrawn="1"/>
        </p:nvSpPr>
        <p:spPr>
          <a:xfrm>
            <a:off x="6958584" y="457200"/>
            <a:ext cx="281635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56" name="Bildplatzhalter 4"/>
          <p:cNvSpPr>
            <a:spLocks noGrp="1"/>
          </p:cNvSpPr>
          <p:nvPr>
            <p:ph type="pic" sz="quarter" idx="60"/>
          </p:nvPr>
        </p:nvSpPr>
        <p:spPr>
          <a:xfrm>
            <a:off x="6958584" y="3265712"/>
            <a:ext cx="2816352" cy="2268881"/>
          </a:xfrm>
          <a:solidFill>
            <a:schemeClr val="bg1">
              <a:lumMod val="95000"/>
            </a:schemeClr>
          </a:solidFill>
        </p:spPr>
        <p:txBody>
          <a:bodyPr tIns="182880">
            <a:normAutofit/>
          </a:bodyPr>
          <a:lstStyle>
            <a:lvl1pPr marL="0" indent="0" algn="ctr" latinLnBrk="0">
              <a:buNone/>
              <a:defRPr lang="de-DE" sz="1400"/>
            </a:lvl1pPr>
          </a:lstStyle>
          <a:p>
            <a:endParaRPr lang="de-DE" dirty="0"/>
          </a:p>
        </p:txBody>
      </p:sp>
      <p:sp>
        <p:nvSpPr>
          <p:cNvPr id="72" name="Textplatzhalter 21"/>
          <p:cNvSpPr>
            <a:spLocks noGrp="1"/>
          </p:cNvSpPr>
          <p:nvPr>
            <p:ph type="body" sz="quarter" idx="63" hasCustomPrompt="1"/>
          </p:nvPr>
        </p:nvSpPr>
        <p:spPr>
          <a:xfrm>
            <a:off x="7155180" y="5805715"/>
            <a:ext cx="2423160" cy="1204685"/>
          </a:xfrm>
        </p:spPr>
        <p:txBody>
          <a:bodyPr lIns="0" tIns="0" rIns="0" bIns="0" anchor="t">
            <a:noAutofit/>
          </a:bodyPr>
          <a:lstStyle>
            <a:lvl1pPr marL="0" indent="0" algn="l" latinLnBrk="0">
              <a:lnSpc>
                <a:spcPct val="150000"/>
              </a:lnSpc>
              <a:spcBef>
                <a:spcPts val="900"/>
              </a:spcBef>
              <a:buNone/>
              <a:defRPr lang="de-DE" sz="1200" b="0" i="1">
                <a:solidFill>
                  <a:schemeClr val="tx1"/>
                </a:solidFill>
                <a:latin typeface="+mj-lt"/>
              </a:defRPr>
            </a:lvl1pPr>
            <a:lvl2pPr marL="0" indent="0" latinLnBrk="0">
              <a:spcBef>
                <a:spcPts val="0"/>
              </a:spcBef>
              <a:buNone/>
              <a:defRPr lang="de-DE" sz="3600"/>
            </a:lvl2pPr>
            <a:lvl3pPr marL="0" indent="0" latinLnBrk="0">
              <a:spcBef>
                <a:spcPts val="0"/>
              </a:spcBef>
              <a:buNone/>
              <a:defRPr lang="de-DE" sz="3600"/>
            </a:lvl3pPr>
            <a:lvl4pPr marL="0" indent="0" latinLnBrk="0">
              <a:spcBef>
                <a:spcPts val="0"/>
              </a:spcBef>
              <a:buNone/>
              <a:defRPr lang="de-DE" sz="3600"/>
            </a:lvl4pPr>
            <a:lvl5pPr marL="0" indent="0" latinLnBrk="0">
              <a:spcBef>
                <a:spcPts val="0"/>
              </a:spcBef>
              <a:buNone/>
              <a:defRPr lang="de-DE" sz="3600"/>
            </a:lvl5pPr>
          </a:lstStyle>
          <a:p>
            <a:pPr lvl="0"/>
            <a:r>
              <a:rPr lang="de-DE" dirty="0"/>
              <a:t>Text durch Klicken hinzufügen</a:t>
            </a:r>
          </a:p>
        </p:txBody>
      </p:sp>
      <p:sp>
        <p:nvSpPr>
          <p:cNvPr id="73" name="Textplatzhalter 21"/>
          <p:cNvSpPr>
            <a:spLocks noGrp="1"/>
          </p:cNvSpPr>
          <p:nvPr>
            <p:ph type="body" sz="quarter" idx="64" hasCustomPrompt="1"/>
          </p:nvPr>
        </p:nvSpPr>
        <p:spPr>
          <a:xfrm>
            <a:off x="7155180" y="1622984"/>
            <a:ext cx="2423160" cy="1488472"/>
          </a:xfrm>
        </p:spPr>
        <p:txBody>
          <a:bodyPr lIns="0" tIns="0" rIns="0" bIns="0" anchor="t">
            <a:noAutofit/>
          </a:bodyPr>
          <a:lstStyle>
            <a:lvl1pPr marL="112713" indent="-112713" algn="l" latinLnBrk="0">
              <a:lnSpc>
                <a:spcPct val="120000"/>
              </a:lnSpc>
              <a:spcBef>
                <a:spcPts val="900"/>
              </a:spcBef>
              <a:spcAft>
                <a:spcPts val="0"/>
              </a:spcAft>
              <a:buFont typeface="Arial" panose="020B0604020202020204" pitchFamily="34" charset="0"/>
              <a:buChar char="•"/>
              <a:defRPr lang="de-DE" sz="1100">
                <a:solidFill>
                  <a:schemeClr val="tx2"/>
                </a:solidFill>
              </a:defRPr>
            </a:lvl1pPr>
            <a:lvl2pPr marL="182880" indent="-182880" latinLnBrk="0">
              <a:lnSpc>
                <a:spcPct val="100000"/>
              </a:lnSpc>
              <a:spcBef>
                <a:spcPts val="600"/>
              </a:spcBef>
              <a:spcAft>
                <a:spcPts val="0"/>
              </a:spcAft>
              <a:buFont typeface="Arial" panose="020B0604020202020204" pitchFamily="34" charset="0"/>
              <a:buChar char="•"/>
              <a:defRPr lang="de-DE" sz="900"/>
            </a:lvl2pPr>
            <a:lvl3pPr marL="182880" indent="-182880" latinLnBrk="0">
              <a:lnSpc>
                <a:spcPct val="100000"/>
              </a:lnSpc>
              <a:spcBef>
                <a:spcPts val="600"/>
              </a:spcBef>
              <a:spcAft>
                <a:spcPts val="0"/>
              </a:spcAft>
              <a:buFont typeface="Arial" panose="020B0604020202020204" pitchFamily="34" charset="0"/>
              <a:buChar char="•"/>
              <a:defRPr lang="de-DE" sz="900"/>
            </a:lvl3pPr>
            <a:lvl4pPr marL="182880" indent="-182880" latinLnBrk="0">
              <a:lnSpc>
                <a:spcPct val="100000"/>
              </a:lnSpc>
              <a:spcBef>
                <a:spcPts val="600"/>
              </a:spcBef>
              <a:spcAft>
                <a:spcPts val="0"/>
              </a:spcAft>
              <a:buFont typeface="Arial" panose="020B0604020202020204" pitchFamily="34" charset="0"/>
              <a:buChar char="•"/>
              <a:defRPr lang="de-DE" sz="900"/>
            </a:lvl4pPr>
            <a:lvl5pPr marL="182880" indent="-182880" latinLnBrk="0">
              <a:lnSpc>
                <a:spcPct val="100000"/>
              </a:lnSpc>
              <a:spcBef>
                <a:spcPts val="600"/>
              </a:spcBef>
              <a:spcAft>
                <a:spcPts val="0"/>
              </a:spcAft>
              <a:buFont typeface="Arial" panose="020B0604020202020204" pitchFamily="34" charset="0"/>
              <a:buChar char="•"/>
              <a:defRPr lang="de-DE" sz="900"/>
            </a:lvl5pPr>
            <a:lvl6pPr marL="182880" indent="-182880" latinLnBrk="0">
              <a:lnSpc>
                <a:spcPct val="100000"/>
              </a:lnSpc>
              <a:spcBef>
                <a:spcPts val="600"/>
              </a:spcBef>
              <a:spcAft>
                <a:spcPts val="0"/>
              </a:spcAft>
              <a:defRPr lang="de-DE" sz="900"/>
            </a:lvl6pPr>
            <a:lvl7pPr marL="182880" indent="-182880" latinLnBrk="0">
              <a:lnSpc>
                <a:spcPct val="100000"/>
              </a:lnSpc>
              <a:spcBef>
                <a:spcPts val="600"/>
              </a:spcBef>
              <a:spcAft>
                <a:spcPts val="0"/>
              </a:spcAft>
              <a:defRPr lang="de-DE" sz="900"/>
            </a:lvl7pPr>
            <a:lvl8pPr marL="182880" indent="-182880" latinLnBrk="0">
              <a:lnSpc>
                <a:spcPct val="100000"/>
              </a:lnSpc>
              <a:spcBef>
                <a:spcPts val="600"/>
              </a:spcBef>
              <a:spcAft>
                <a:spcPts val="0"/>
              </a:spcAft>
              <a:defRPr lang="de-DE" sz="900"/>
            </a:lvl8pPr>
            <a:lvl9pPr marL="182880" indent="-182880" latinLnBrk="0">
              <a:lnSpc>
                <a:spcPct val="100000"/>
              </a:lnSpc>
              <a:spcBef>
                <a:spcPts val="600"/>
              </a:spcBef>
              <a:spcAft>
                <a:spcPts val="0"/>
              </a:spcAft>
              <a:defRPr lang="de-DE" sz="900"/>
            </a:lvl9pPr>
          </a:lstStyle>
          <a:p>
            <a:pPr lvl="0"/>
            <a:r>
              <a:rPr lang="de-DE" dirty="0"/>
              <a:t>Text durch Klicken hinzufügen</a:t>
            </a:r>
          </a:p>
        </p:txBody>
      </p:sp>
      <p:sp>
        <p:nvSpPr>
          <p:cNvPr id="74" name="Rechteck 73"/>
          <p:cNvSpPr/>
          <p:nvPr userDrawn="1"/>
        </p:nvSpPr>
        <p:spPr>
          <a:xfrm>
            <a:off x="6958584" y="640080"/>
            <a:ext cx="2816352" cy="80594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75" name="Textplatzhalter 21"/>
          <p:cNvSpPr>
            <a:spLocks noGrp="1"/>
          </p:cNvSpPr>
          <p:nvPr>
            <p:ph type="body" sz="quarter" idx="65" hasCustomPrompt="1"/>
          </p:nvPr>
        </p:nvSpPr>
        <p:spPr>
          <a:xfrm>
            <a:off x="7223760" y="696686"/>
            <a:ext cx="2286000" cy="595085"/>
          </a:xfrm>
        </p:spPr>
        <p:txBody>
          <a:bodyPr lIns="0" tIns="0" rIns="0" bIns="0" anchor="b">
            <a:noAutofit/>
          </a:bodyPr>
          <a:lstStyle>
            <a:lvl1pPr marL="0" indent="0" algn="l" latinLnBrk="0">
              <a:lnSpc>
                <a:spcPct val="100000"/>
              </a:lnSpc>
              <a:spcBef>
                <a:spcPts val="0"/>
              </a:spcBef>
              <a:buNone/>
              <a:defRPr lang="de-DE" sz="1600" b="1">
                <a:solidFill>
                  <a:schemeClr val="bg1"/>
                </a:solidFill>
                <a:latin typeface="+mj-lt"/>
              </a:defRPr>
            </a:lvl1pPr>
            <a:lvl2pPr marL="0" indent="0" latinLnBrk="0">
              <a:spcBef>
                <a:spcPts val="0"/>
              </a:spcBef>
              <a:buNone/>
              <a:defRPr lang="de-DE" sz="3600"/>
            </a:lvl2pPr>
            <a:lvl3pPr marL="0" indent="0" latinLnBrk="0">
              <a:spcBef>
                <a:spcPts val="0"/>
              </a:spcBef>
              <a:buNone/>
              <a:defRPr lang="de-DE" sz="3600"/>
            </a:lvl3pPr>
            <a:lvl4pPr marL="0" indent="0" latinLnBrk="0">
              <a:spcBef>
                <a:spcPts val="0"/>
              </a:spcBef>
              <a:buNone/>
              <a:defRPr lang="de-DE" sz="3600"/>
            </a:lvl4pPr>
            <a:lvl5pPr marL="0" indent="0" latinLnBrk="0">
              <a:spcBef>
                <a:spcPts val="0"/>
              </a:spcBef>
              <a:buNone/>
              <a:defRPr lang="de-DE" sz="3600"/>
            </a:lvl5pPr>
          </a:lstStyle>
          <a:p>
            <a:pPr lvl="0"/>
            <a:r>
              <a:rPr lang="de-DE" dirty="0"/>
              <a:t>Überschriftentext</a:t>
            </a:r>
          </a:p>
        </p:txBody>
      </p:sp>
      <p:sp>
        <p:nvSpPr>
          <p:cNvPr id="77" name="Rechteck 76"/>
          <p:cNvSpPr/>
          <p:nvPr userDrawn="1"/>
        </p:nvSpPr>
        <p:spPr>
          <a:xfrm>
            <a:off x="3575303" y="640080"/>
            <a:ext cx="2816352" cy="659892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37" name="Rechteck 36"/>
          <p:cNvSpPr/>
          <p:nvPr userDrawn="1"/>
        </p:nvSpPr>
        <p:spPr>
          <a:xfrm>
            <a:off x="3575303" y="457200"/>
            <a:ext cx="281635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61" name="Textplatzhalter 21"/>
          <p:cNvSpPr>
            <a:spLocks noGrp="1"/>
          </p:cNvSpPr>
          <p:nvPr>
            <p:ph type="body" sz="quarter" idx="61" hasCustomPrompt="1"/>
          </p:nvPr>
        </p:nvSpPr>
        <p:spPr>
          <a:xfrm>
            <a:off x="3771899" y="822960"/>
            <a:ext cx="2423160" cy="1386841"/>
          </a:xfrm>
        </p:spPr>
        <p:txBody>
          <a:bodyPr lIns="0" tIns="0" rIns="0" bIns="0" anchor="t">
            <a:noAutofit/>
          </a:bodyPr>
          <a:lstStyle>
            <a:lvl1pPr marL="0" indent="0" algn="l" latinLnBrk="0">
              <a:lnSpc>
                <a:spcPct val="150000"/>
              </a:lnSpc>
              <a:spcBef>
                <a:spcPts val="0"/>
              </a:spcBef>
              <a:buNone/>
              <a:defRPr lang="de-DE" sz="1200" b="0" i="1">
                <a:solidFill>
                  <a:schemeClr val="tx1"/>
                </a:solidFill>
                <a:latin typeface="+mj-lt"/>
              </a:defRPr>
            </a:lvl1pPr>
            <a:lvl2pPr marL="0" indent="0" latinLnBrk="0">
              <a:spcBef>
                <a:spcPts val="0"/>
              </a:spcBef>
              <a:buNone/>
              <a:defRPr lang="de-DE" sz="3600"/>
            </a:lvl2pPr>
            <a:lvl3pPr marL="0" indent="0" latinLnBrk="0">
              <a:spcBef>
                <a:spcPts val="0"/>
              </a:spcBef>
              <a:buNone/>
              <a:defRPr lang="de-DE" sz="3600"/>
            </a:lvl3pPr>
            <a:lvl4pPr marL="0" indent="0" latinLnBrk="0">
              <a:spcBef>
                <a:spcPts val="0"/>
              </a:spcBef>
              <a:buNone/>
              <a:defRPr lang="de-DE" sz="3600"/>
            </a:lvl4pPr>
            <a:lvl5pPr marL="0" indent="0" latinLnBrk="0">
              <a:spcBef>
                <a:spcPts val="0"/>
              </a:spcBef>
              <a:buNone/>
              <a:defRPr lang="de-DE" sz="3600"/>
            </a:lvl5pPr>
          </a:lstStyle>
          <a:p>
            <a:pPr lvl="0"/>
            <a:r>
              <a:rPr lang="de-DE" dirty="0"/>
              <a:t>Text durch Klicken hinzufügen</a:t>
            </a:r>
          </a:p>
        </p:txBody>
      </p:sp>
      <p:sp>
        <p:nvSpPr>
          <p:cNvPr id="71" name="Textplatzhalter 21"/>
          <p:cNvSpPr>
            <a:spLocks noGrp="1"/>
          </p:cNvSpPr>
          <p:nvPr>
            <p:ph type="body" sz="quarter" idx="62" hasCustomPrompt="1"/>
          </p:nvPr>
        </p:nvSpPr>
        <p:spPr>
          <a:xfrm>
            <a:off x="3771899" y="4846320"/>
            <a:ext cx="2423160" cy="2164080"/>
          </a:xfrm>
        </p:spPr>
        <p:txBody>
          <a:bodyPr lIns="0" tIns="0" rIns="0" bIns="0" anchor="t">
            <a:noAutofit/>
          </a:bodyPr>
          <a:lstStyle>
            <a:lvl1pPr marL="0" indent="0" algn="l" latinLnBrk="0">
              <a:lnSpc>
                <a:spcPct val="120000"/>
              </a:lnSpc>
              <a:spcBef>
                <a:spcPts val="0"/>
              </a:spcBef>
              <a:buNone/>
              <a:defRPr lang="de-DE" sz="1100" b="0" i="0">
                <a:solidFill>
                  <a:schemeClr val="tx1"/>
                </a:solidFill>
                <a:latin typeface="+mj-lt"/>
              </a:defRPr>
            </a:lvl1pPr>
            <a:lvl2pPr marL="0" indent="0" latinLnBrk="0">
              <a:spcBef>
                <a:spcPts val="0"/>
              </a:spcBef>
              <a:buNone/>
              <a:defRPr lang="de-DE" sz="3600"/>
            </a:lvl2pPr>
            <a:lvl3pPr marL="0" indent="0" latinLnBrk="0">
              <a:spcBef>
                <a:spcPts val="0"/>
              </a:spcBef>
              <a:buNone/>
              <a:defRPr lang="de-DE" sz="3600"/>
            </a:lvl3pPr>
            <a:lvl4pPr marL="0" indent="0" latinLnBrk="0">
              <a:spcBef>
                <a:spcPts val="0"/>
              </a:spcBef>
              <a:buNone/>
              <a:defRPr lang="de-DE" sz="3600"/>
            </a:lvl4pPr>
            <a:lvl5pPr marL="0" indent="0" latinLnBrk="0">
              <a:spcBef>
                <a:spcPts val="0"/>
              </a:spcBef>
              <a:buNone/>
              <a:defRPr lang="de-DE" sz="3600"/>
            </a:lvl5pPr>
          </a:lstStyle>
          <a:p>
            <a:pPr lvl="0"/>
            <a:r>
              <a:rPr lang="de-DE" dirty="0"/>
              <a:t>Text durch Klicken hinzufügen</a:t>
            </a:r>
          </a:p>
        </p:txBody>
      </p:sp>
      <p:sp>
        <p:nvSpPr>
          <p:cNvPr id="76" name="Rechteck 75"/>
          <p:cNvSpPr/>
          <p:nvPr userDrawn="1"/>
        </p:nvSpPr>
        <p:spPr>
          <a:xfrm>
            <a:off x="237744" y="640080"/>
            <a:ext cx="2816352" cy="659892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36" name="Rechteck 35"/>
          <p:cNvSpPr/>
          <p:nvPr userDrawn="1"/>
        </p:nvSpPr>
        <p:spPr>
          <a:xfrm>
            <a:off x="237744" y="457200"/>
            <a:ext cx="281635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45" name="Rechteck 44"/>
          <p:cNvSpPr/>
          <p:nvPr userDrawn="1"/>
        </p:nvSpPr>
        <p:spPr>
          <a:xfrm>
            <a:off x="237744" y="640080"/>
            <a:ext cx="2816352" cy="80594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31" name="Textplatzhalter 21"/>
          <p:cNvSpPr>
            <a:spLocks noGrp="1"/>
          </p:cNvSpPr>
          <p:nvPr>
            <p:ph type="body" sz="quarter" idx="20" hasCustomPrompt="1"/>
          </p:nvPr>
        </p:nvSpPr>
        <p:spPr>
          <a:xfrm>
            <a:off x="423333" y="5748867"/>
            <a:ext cx="2445174" cy="1261533"/>
          </a:xfrm>
        </p:spPr>
        <p:txBody>
          <a:bodyPr lIns="0" tIns="0" rIns="0" bIns="0" anchor="t">
            <a:noAutofit/>
          </a:bodyPr>
          <a:lstStyle>
            <a:lvl1pPr marL="0" indent="0" algn="l" latinLnBrk="0">
              <a:lnSpc>
                <a:spcPct val="150000"/>
              </a:lnSpc>
              <a:spcBef>
                <a:spcPts val="900"/>
              </a:spcBef>
              <a:buNone/>
              <a:defRPr lang="de-DE" sz="1200" b="0" i="1">
                <a:solidFill>
                  <a:schemeClr val="tx1"/>
                </a:solidFill>
                <a:latin typeface="+mj-lt"/>
              </a:defRPr>
            </a:lvl1pPr>
            <a:lvl2pPr marL="0" indent="0" latinLnBrk="0">
              <a:spcBef>
                <a:spcPts val="0"/>
              </a:spcBef>
              <a:buNone/>
              <a:defRPr lang="de-DE" sz="3600"/>
            </a:lvl2pPr>
            <a:lvl3pPr marL="0" indent="0" latinLnBrk="0">
              <a:spcBef>
                <a:spcPts val="0"/>
              </a:spcBef>
              <a:buNone/>
              <a:defRPr lang="de-DE" sz="3600"/>
            </a:lvl3pPr>
            <a:lvl4pPr marL="0" indent="0" latinLnBrk="0">
              <a:spcBef>
                <a:spcPts val="0"/>
              </a:spcBef>
              <a:buNone/>
              <a:defRPr lang="de-DE" sz="3600"/>
            </a:lvl4pPr>
            <a:lvl5pPr marL="0" indent="0" latinLnBrk="0">
              <a:spcBef>
                <a:spcPts val="0"/>
              </a:spcBef>
              <a:buNone/>
              <a:defRPr lang="de-DE" sz="3600"/>
            </a:lvl5pPr>
          </a:lstStyle>
          <a:p>
            <a:pPr lvl="0"/>
            <a:r>
              <a:rPr lang="de-DE" dirty="0"/>
              <a:t>Text durch Klicken hinzufügen</a:t>
            </a:r>
          </a:p>
        </p:txBody>
      </p:sp>
      <p:sp>
        <p:nvSpPr>
          <p:cNvPr id="43" name="Textplatzhalter 21"/>
          <p:cNvSpPr>
            <a:spLocks noGrp="1"/>
          </p:cNvSpPr>
          <p:nvPr>
            <p:ph type="body" sz="quarter" idx="31" hasCustomPrompt="1"/>
          </p:nvPr>
        </p:nvSpPr>
        <p:spPr>
          <a:xfrm>
            <a:off x="423333" y="1622984"/>
            <a:ext cx="2445174" cy="1488472"/>
          </a:xfrm>
        </p:spPr>
        <p:txBody>
          <a:bodyPr lIns="0" tIns="0" rIns="0" bIns="0" anchor="t">
            <a:noAutofit/>
          </a:bodyPr>
          <a:lstStyle>
            <a:lvl1pPr marL="112713" indent="-112713" algn="l" latinLnBrk="0">
              <a:lnSpc>
                <a:spcPct val="120000"/>
              </a:lnSpc>
              <a:spcBef>
                <a:spcPts val="900"/>
              </a:spcBef>
              <a:spcAft>
                <a:spcPts val="0"/>
              </a:spcAft>
              <a:buFont typeface="Arial" panose="020B0604020202020204" pitchFamily="34" charset="0"/>
              <a:buChar char="•"/>
              <a:defRPr lang="de-DE" sz="1100">
                <a:solidFill>
                  <a:schemeClr val="tx2"/>
                </a:solidFill>
              </a:defRPr>
            </a:lvl1pPr>
            <a:lvl2pPr marL="182880" indent="-182880" latinLnBrk="0">
              <a:lnSpc>
                <a:spcPct val="100000"/>
              </a:lnSpc>
              <a:spcBef>
                <a:spcPts val="600"/>
              </a:spcBef>
              <a:spcAft>
                <a:spcPts val="0"/>
              </a:spcAft>
              <a:buFont typeface="Arial" panose="020B0604020202020204" pitchFamily="34" charset="0"/>
              <a:buChar char="•"/>
              <a:defRPr lang="de-DE" sz="900"/>
            </a:lvl2pPr>
            <a:lvl3pPr marL="182880" indent="-182880" latinLnBrk="0">
              <a:lnSpc>
                <a:spcPct val="100000"/>
              </a:lnSpc>
              <a:spcBef>
                <a:spcPts val="600"/>
              </a:spcBef>
              <a:spcAft>
                <a:spcPts val="0"/>
              </a:spcAft>
              <a:buFont typeface="Arial" panose="020B0604020202020204" pitchFamily="34" charset="0"/>
              <a:buChar char="•"/>
              <a:defRPr lang="de-DE" sz="900"/>
            </a:lvl3pPr>
            <a:lvl4pPr marL="182880" indent="-182880" latinLnBrk="0">
              <a:lnSpc>
                <a:spcPct val="100000"/>
              </a:lnSpc>
              <a:spcBef>
                <a:spcPts val="600"/>
              </a:spcBef>
              <a:spcAft>
                <a:spcPts val="0"/>
              </a:spcAft>
              <a:buFont typeface="Arial" panose="020B0604020202020204" pitchFamily="34" charset="0"/>
              <a:buChar char="•"/>
              <a:defRPr lang="de-DE" sz="900"/>
            </a:lvl4pPr>
            <a:lvl5pPr marL="182880" indent="-182880" latinLnBrk="0">
              <a:lnSpc>
                <a:spcPct val="100000"/>
              </a:lnSpc>
              <a:spcBef>
                <a:spcPts val="600"/>
              </a:spcBef>
              <a:spcAft>
                <a:spcPts val="0"/>
              </a:spcAft>
              <a:buFont typeface="Arial" panose="020B0604020202020204" pitchFamily="34" charset="0"/>
              <a:buChar char="•"/>
              <a:defRPr lang="de-DE" sz="900"/>
            </a:lvl5pPr>
            <a:lvl6pPr marL="182880" indent="-182880" latinLnBrk="0">
              <a:lnSpc>
                <a:spcPct val="100000"/>
              </a:lnSpc>
              <a:spcBef>
                <a:spcPts val="600"/>
              </a:spcBef>
              <a:spcAft>
                <a:spcPts val="0"/>
              </a:spcAft>
              <a:defRPr lang="de-DE" sz="900"/>
            </a:lvl6pPr>
            <a:lvl7pPr marL="182880" indent="-182880" latinLnBrk="0">
              <a:lnSpc>
                <a:spcPct val="100000"/>
              </a:lnSpc>
              <a:spcBef>
                <a:spcPts val="600"/>
              </a:spcBef>
              <a:spcAft>
                <a:spcPts val="0"/>
              </a:spcAft>
              <a:defRPr lang="de-DE" sz="900"/>
            </a:lvl7pPr>
            <a:lvl8pPr marL="182880" indent="-182880" latinLnBrk="0">
              <a:lnSpc>
                <a:spcPct val="100000"/>
              </a:lnSpc>
              <a:spcBef>
                <a:spcPts val="600"/>
              </a:spcBef>
              <a:spcAft>
                <a:spcPts val="0"/>
              </a:spcAft>
              <a:defRPr lang="de-DE" sz="900"/>
            </a:lvl8pPr>
            <a:lvl9pPr marL="182880" indent="-182880" latinLnBrk="0">
              <a:lnSpc>
                <a:spcPct val="100000"/>
              </a:lnSpc>
              <a:spcBef>
                <a:spcPts val="600"/>
              </a:spcBef>
              <a:spcAft>
                <a:spcPts val="0"/>
              </a:spcAft>
              <a:defRPr lang="de-DE" sz="900"/>
            </a:lvl9pPr>
          </a:lstStyle>
          <a:p>
            <a:pPr lvl="0"/>
            <a:r>
              <a:rPr lang="de-DE" dirty="0"/>
              <a:t>Text durch Klicken hinzufügen</a:t>
            </a:r>
          </a:p>
        </p:txBody>
      </p:sp>
      <p:sp>
        <p:nvSpPr>
          <p:cNvPr id="52" name="Textplatzhalter 21"/>
          <p:cNvSpPr>
            <a:spLocks noGrp="1"/>
          </p:cNvSpPr>
          <p:nvPr>
            <p:ph type="body" sz="quarter" idx="58" hasCustomPrompt="1"/>
          </p:nvPr>
        </p:nvSpPr>
        <p:spPr>
          <a:xfrm>
            <a:off x="423333" y="696686"/>
            <a:ext cx="2445174" cy="595085"/>
          </a:xfrm>
        </p:spPr>
        <p:txBody>
          <a:bodyPr lIns="0" tIns="0" rIns="0" bIns="0" anchor="b">
            <a:noAutofit/>
          </a:bodyPr>
          <a:lstStyle>
            <a:lvl1pPr marL="0" indent="0" algn="l" latinLnBrk="0">
              <a:lnSpc>
                <a:spcPct val="100000"/>
              </a:lnSpc>
              <a:spcBef>
                <a:spcPts val="0"/>
              </a:spcBef>
              <a:buNone/>
              <a:defRPr lang="de-DE" sz="1600" b="1">
                <a:solidFill>
                  <a:schemeClr val="bg1"/>
                </a:solidFill>
                <a:latin typeface="+mj-lt"/>
              </a:defRPr>
            </a:lvl1pPr>
            <a:lvl2pPr marL="0" indent="0" latinLnBrk="0">
              <a:spcBef>
                <a:spcPts val="0"/>
              </a:spcBef>
              <a:buNone/>
              <a:defRPr lang="de-DE" sz="3600"/>
            </a:lvl2pPr>
            <a:lvl3pPr marL="0" indent="0" latinLnBrk="0">
              <a:spcBef>
                <a:spcPts val="0"/>
              </a:spcBef>
              <a:buNone/>
              <a:defRPr lang="de-DE" sz="3600"/>
            </a:lvl3pPr>
            <a:lvl4pPr marL="0" indent="0" latinLnBrk="0">
              <a:spcBef>
                <a:spcPts val="0"/>
              </a:spcBef>
              <a:buNone/>
              <a:defRPr lang="de-DE" sz="3600"/>
            </a:lvl4pPr>
            <a:lvl5pPr marL="0" indent="0" latinLnBrk="0">
              <a:spcBef>
                <a:spcPts val="0"/>
              </a:spcBef>
              <a:buNone/>
              <a:defRPr lang="de-DE" sz="3600"/>
            </a:lvl5pPr>
          </a:lstStyle>
          <a:p>
            <a:pPr lvl="0"/>
            <a:r>
              <a:rPr lang="de-DE" dirty="0"/>
              <a:t>Überschriftentext</a:t>
            </a:r>
          </a:p>
        </p:txBody>
      </p:sp>
      <p:sp>
        <p:nvSpPr>
          <p:cNvPr id="53" name="Bildplatzhalter 4"/>
          <p:cNvSpPr>
            <a:spLocks noGrp="1"/>
          </p:cNvSpPr>
          <p:nvPr>
            <p:ph type="pic" sz="quarter" idx="59"/>
          </p:nvPr>
        </p:nvSpPr>
        <p:spPr>
          <a:xfrm>
            <a:off x="237744" y="3265713"/>
            <a:ext cx="2816352" cy="2268881"/>
          </a:xfrm>
          <a:solidFill>
            <a:schemeClr val="bg1">
              <a:lumMod val="95000"/>
            </a:schemeClr>
          </a:solidFill>
        </p:spPr>
        <p:txBody>
          <a:bodyPr tIns="182880">
            <a:normAutofit/>
          </a:bodyPr>
          <a:lstStyle>
            <a:lvl1pPr marL="0" indent="0" algn="ctr" latinLnBrk="0">
              <a:buNone/>
              <a:defRPr lang="de-DE" sz="1400"/>
            </a:lvl1pPr>
          </a:lstStyle>
          <a:p>
            <a:endParaRPr lang="de-DE" dirty="0"/>
          </a:p>
        </p:txBody>
      </p:sp>
      <p:sp>
        <p:nvSpPr>
          <p:cNvPr id="54" name="Bildplatzhalter 4"/>
          <p:cNvSpPr>
            <a:spLocks noGrp="1"/>
          </p:cNvSpPr>
          <p:nvPr>
            <p:ph type="pic" sz="quarter" idx="30"/>
          </p:nvPr>
        </p:nvSpPr>
        <p:spPr>
          <a:xfrm>
            <a:off x="3575303" y="2351314"/>
            <a:ext cx="2816352" cy="2235200"/>
          </a:xfrm>
          <a:solidFill>
            <a:schemeClr val="bg1">
              <a:lumMod val="95000"/>
            </a:schemeClr>
          </a:solidFill>
        </p:spPr>
        <p:txBody>
          <a:bodyPr tIns="182880">
            <a:normAutofit/>
          </a:bodyPr>
          <a:lstStyle>
            <a:lvl1pPr marL="0" indent="0" algn="ctr" latinLnBrk="0">
              <a:buNone/>
              <a:defRPr lang="de-DE" sz="1400"/>
            </a:lvl1pPr>
          </a:lstStyle>
          <a:p>
            <a:endParaRPr lang="de-DE" dirty="0"/>
          </a:p>
        </p:txBody>
      </p:sp>
    </p:spTree>
    <p:extLst>
      <p:ext uri="{BB962C8B-B14F-4D97-AF65-F5344CB8AC3E}">
        <p14:creationId xmlns:p14="http://schemas.microsoft.com/office/powerpoint/2010/main" val="1184508751"/>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144" userDrawn="1">
          <p15:clr>
            <a:srgbClr val="FBAE40"/>
          </p15:clr>
        </p15:guide>
        <p15:guide id="2" pos="1920" userDrawn="1">
          <p15:clr>
            <a:srgbClr val="FBAE40"/>
          </p15:clr>
        </p15:guide>
        <p15:guide id="3" pos="2250" userDrawn="1">
          <p15:clr>
            <a:srgbClr val="FBAE40"/>
          </p15:clr>
        </p15:guide>
        <p15:guide id="4" pos="4026" userDrawn="1">
          <p15:clr>
            <a:srgbClr val="FBAE40"/>
          </p15:clr>
        </p15:guide>
        <p15:guide id="5" pos="4382" userDrawn="1">
          <p15:clr>
            <a:srgbClr val="FBAE40"/>
          </p15:clr>
        </p15:guide>
        <p15:guide id="6" pos="6160" userDrawn="1">
          <p15:clr>
            <a:srgbClr val="FBAE40"/>
          </p15:clr>
        </p15:guide>
        <p15:guide id="7" orient="horz" pos="288" userDrawn="1">
          <p15:clr>
            <a:srgbClr val="FBAE40"/>
          </p15:clr>
        </p15:guide>
        <p15:guide id="8" orient="horz" pos="456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de-DE" dirty="0"/>
              <a:t>Titelmasterformat durch Klicken bearbeiten</a:t>
            </a:r>
          </a:p>
        </p:txBody>
      </p:sp>
      <p:sp>
        <p:nvSpPr>
          <p:cNvPr id="3" name="Textplatzhalt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latinLnBrk="0">
              <a:defRPr lang="de-DE" sz="1320">
                <a:solidFill>
                  <a:schemeClr val="tx1">
                    <a:tint val="75000"/>
                  </a:schemeClr>
                </a:solidFill>
              </a:defRPr>
            </a:lvl1pPr>
          </a:lstStyle>
          <a:p>
            <a:fld id="{FC7BAE6A-DCF3-43E4-B2A0-33D0CF1225FC}" type="datetimeFigureOut">
              <a:rPr lang="de-DE"/>
              <a:t>26.07.2013</a:t>
            </a:fld>
            <a:endParaRPr lang="de-DE" dirty="0"/>
          </a:p>
        </p:txBody>
      </p:sp>
      <p:sp>
        <p:nvSpPr>
          <p:cNvPr id="5" name="Fußzeilenplatzhalt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latinLnBrk="0">
              <a:defRPr lang="de-DE" sz="1320">
                <a:solidFill>
                  <a:schemeClr val="tx1">
                    <a:tint val="75000"/>
                  </a:schemeClr>
                </a:solidFill>
              </a:defRPr>
            </a:lvl1pPr>
          </a:lstStyle>
          <a:p>
            <a:endParaRPr lang="de-DE" dirty="0"/>
          </a:p>
        </p:txBody>
      </p:sp>
      <p:sp>
        <p:nvSpPr>
          <p:cNvPr id="6" name="Foliennummernplatzhalt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latinLnBrk="0">
              <a:defRPr lang="de-DE" sz="1320">
                <a:solidFill>
                  <a:schemeClr val="tx1">
                    <a:tint val="75000"/>
                  </a:schemeClr>
                </a:solidFill>
              </a:defRPr>
            </a:lvl1pPr>
          </a:lstStyle>
          <a:p>
            <a:fld id="{9F6761A3-4CAC-4C5F-AC82-8DB08D526BC2}" type="slidenum">
              <a:rPr lang="de-DE" smtClean="0"/>
              <a:t>‹Nr.›</a:t>
            </a:fld>
            <a:endParaRPr lang="de-DE" dirty="0"/>
          </a:p>
        </p:txBody>
      </p:sp>
    </p:spTree>
    <p:extLst>
      <p:ext uri="{BB962C8B-B14F-4D97-AF65-F5344CB8AC3E}">
        <p14:creationId xmlns:p14="http://schemas.microsoft.com/office/powerpoint/2010/main" val="3687281395"/>
      </p:ext>
    </p:extLst>
  </p:cSld>
  <p:clrMap bg1="lt1" tx1="dk1" bg2="lt2" tx2="dk2" accent1="accent1" accent2="accent2" accent3="accent3" accent4="accent4" accent5="accent5" accent6="accent6" hlink="hlink" folHlink="folHlink"/>
  <p:sldLayoutIdLst>
    <p:sldLayoutId id="2147483672" r:id="rId1"/>
    <p:sldLayoutId id="2147483673" r:id="rId2"/>
  </p:sldLayoutIdLst>
  <p:timing>
    <p:tnLst>
      <p:par>
        <p:cTn id="1" dur="indefinite" restart="never" nodeType="tmRoot"/>
      </p:par>
    </p:tnLst>
  </p:timing>
  <p:txStyles>
    <p:titleStyle>
      <a:lvl1pPr algn="l" defTabSz="1005840" rtl="0" eaLnBrk="1" latinLnBrk="0" hangingPunct="1">
        <a:lnSpc>
          <a:spcPct val="90000"/>
        </a:lnSpc>
        <a:spcBef>
          <a:spcPct val="0"/>
        </a:spcBef>
        <a:buNone/>
        <a:defRPr lang="de-DE" sz="320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Clr>
          <a:schemeClr val="accent1"/>
        </a:buClr>
        <a:buFont typeface="Arial" panose="020B0604020202020204" pitchFamily="34" charset="0"/>
        <a:buChar char="•"/>
        <a:defRPr lang="de-DE" sz="200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Clr>
          <a:schemeClr val="accent1"/>
        </a:buClr>
        <a:buFont typeface="Arial" panose="020B0604020202020204" pitchFamily="34" charset="0"/>
        <a:buChar char="•"/>
        <a:defRPr lang="de-DE" sz="180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Clr>
          <a:schemeClr val="accent1"/>
        </a:buClr>
        <a:buFont typeface="Arial" panose="020B0604020202020204" pitchFamily="34" charset="0"/>
        <a:buChar char="•"/>
        <a:defRPr lang="de-DE" sz="16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Clr>
          <a:schemeClr val="accent1"/>
        </a:buClr>
        <a:buFont typeface="Arial" panose="020B0604020202020204" pitchFamily="34" charset="0"/>
        <a:buChar char="•"/>
        <a:defRPr lang="de-DE" sz="140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Clr>
          <a:schemeClr val="accent1"/>
        </a:buClr>
        <a:buFont typeface="Arial" panose="020B0604020202020204" pitchFamily="34" charset="0"/>
        <a:buChar char="•"/>
        <a:defRPr lang="de-DE" sz="14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lang="de-DE"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lang="de-DE"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lang="de-DE"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lang="de-DE" sz="1980" kern="1200">
          <a:solidFill>
            <a:schemeClr val="tx1"/>
          </a:solidFill>
          <a:latin typeface="+mn-lt"/>
          <a:ea typeface="+mn-ea"/>
          <a:cs typeface="+mn-cs"/>
        </a:defRPr>
      </a:lvl9pPr>
    </p:bodyStyle>
    <p:otherStyle>
      <a:defPPr>
        <a:defRPr lang="de-DE"/>
      </a:defPPr>
      <a:lvl1pPr marL="0" algn="l" defTabSz="1005840" rtl="0" eaLnBrk="1" latinLnBrk="0" hangingPunct="1">
        <a:defRPr lang="de-DE" sz="1980" kern="1200">
          <a:solidFill>
            <a:schemeClr val="tx1"/>
          </a:solidFill>
          <a:latin typeface="+mn-lt"/>
          <a:ea typeface="+mn-ea"/>
          <a:cs typeface="+mn-cs"/>
        </a:defRPr>
      </a:lvl1pPr>
      <a:lvl2pPr marL="502920" algn="l" defTabSz="1005840" rtl="0" eaLnBrk="1" latinLnBrk="0" hangingPunct="1">
        <a:defRPr lang="de-DE" sz="1980" kern="1200">
          <a:solidFill>
            <a:schemeClr val="tx1"/>
          </a:solidFill>
          <a:latin typeface="+mn-lt"/>
          <a:ea typeface="+mn-ea"/>
          <a:cs typeface="+mn-cs"/>
        </a:defRPr>
      </a:lvl2pPr>
      <a:lvl3pPr marL="1005840" algn="l" defTabSz="1005840" rtl="0" eaLnBrk="1" latinLnBrk="0" hangingPunct="1">
        <a:defRPr lang="de-DE" sz="1980" kern="1200">
          <a:solidFill>
            <a:schemeClr val="tx1"/>
          </a:solidFill>
          <a:latin typeface="+mn-lt"/>
          <a:ea typeface="+mn-ea"/>
          <a:cs typeface="+mn-cs"/>
        </a:defRPr>
      </a:lvl3pPr>
      <a:lvl4pPr marL="1508760" algn="l" defTabSz="1005840" rtl="0" eaLnBrk="1" latinLnBrk="0" hangingPunct="1">
        <a:defRPr lang="de-DE" sz="1980" kern="1200">
          <a:solidFill>
            <a:schemeClr val="tx1"/>
          </a:solidFill>
          <a:latin typeface="+mn-lt"/>
          <a:ea typeface="+mn-ea"/>
          <a:cs typeface="+mn-cs"/>
        </a:defRPr>
      </a:lvl4pPr>
      <a:lvl5pPr marL="2011680" algn="l" defTabSz="1005840" rtl="0" eaLnBrk="1" latinLnBrk="0" hangingPunct="1">
        <a:defRPr lang="de-DE" sz="1980" kern="1200">
          <a:solidFill>
            <a:schemeClr val="tx1"/>
          </a:solidFill>
          <a:latin typeface="+mn-lt"/>
          <a:ea typeface="+mn-ea"/>
          <a:cs typeface="+mn-cs"/>
        </a:defRPr>
      </a:lvl5pPr>
      <a:lvl6pPr marL="2514600" algn="l" defTabSz="1005840" rtl="0" eaLnBrk="1" latinLnBrk="0" hangingPunct="1">
        <a:defRPr lang="de-DE" sz="1980" kern="1200">
          <a:solidFill>
            <a:schemeClr val="tx1"/>
          </a:solidFill>
          <a:latin typeface="+mn-lt"/>
          <a:ea typeface="+mn-ea"/>
          <a:cs typeface="+mn-cs"/>
        </a:defRPr>
      </a:lvl6pPr>
      <a:lvl7pPr marL="3017520" algn="l" defTabSz="1005840" rtl="0" eaLnBrk="1" latinLnBrk="0" hangingPunct="1">
        <a:defRPr lang="de-DE" sz="1980" kern="1200">
          <a:solidFill>
            <a:schemeClr val="tx1"/>
          </a:solidFill>
          <a:latin typeface="+mn-lt"/>
          <a:ea typeface="+mn-ea"/>
          <a:cs typeface="+mn-cs"/>
        </a:defRPr>
      </a:lvl7pPr>
      <a:lvl8pPr marL="3520440" algn="l" defTabSz="1005840" rtl="0" eaLnBrk="1" latinLnBrk="0" hangingPunct="1">
        <a:defRPr lang="de-DE" sz="1980" kern="1200">
          <a:solidFill>
            <a:schemeClr val="tx1"/>
          </a:solidFill>
          <a:latin typeface="+mn-lt"/>
          <a:ea typeface="+mn-ea"/>
          <a:cs typeface="+mn-cs"/>
        </a:defRPr>
      </a:lvl8pPr>
      <a:lvl9pPr marL="4023360" algn="l" defTabSz="1005840" rtl="0" eaLnBrk="1" latinLnBrk="0" hangingPunct="1">
        <a:defRPr lang="de-DE"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9"/>
          </p:nvPr>
        </p:nvSpPr>
        <p:spPr/>
        <p:txBody>
          <a:bodyPr/>
          <a:lstStyle/>
          <a:p>
            <a:r>
              <a:rPr lang="de-DE" sz="1100" dirty="0"/>
              <a:t>Margie's Travel ist der führende Anbieter, wenn Sie das Fernweh plagt. Wir sind seit mehr als 20 Jahren in Ravensburg tätig, was wir nicht zuletzt unseren herausragenden Servicestandards und unserem guten Ruf im Hinblick auf Verbindlichkeit und Zuverlässigkeit zu verdanken haben.</a:t>
            </a:r>
          </a:p>
        </p:txBody>
      </p:sp>
      <p:sp>
        <p:nvSpPr>
          <p:cNvPr id="3" name="Textplatzhalter 2"/>
          <p:cNvSpPr>
            <a:spLocks noGrp="1"/>
          </p:cNvSpPr>
          <p:nvPr>
            <p:ph type="body" sz="quarter" idx="20"/>
          </p:nvPr>
        </p:nvSpPr>
        <p:spPr>
          <a:xfrm>
            <a:off x="3840479" y="744811"/>
            <a:ext cx="2286000" cy="595085"/>
          </a:xfrm>
        </p:spPr>
        <p:txBody>
          <a:bodyPr/>
          <a:lstStyle/>
          <a:p>
            <a:r>
              <a:rPr lang="de-DE" sz="1400" dirty="0"/>
              <a:t>Lassen Sie Margie Ihren nächsten Winterurlaub planen!</a:t>
            </a:r>
          </a:p>
        </p:txBody>
      </p:sp>
      <p:pic>
        <p:nvPicPr>
          <p:cNvPr id="14" name="Bildplatzhalter 13" descr="Schlittschuhläufer" title="Reisefoto"/>
          <p:cNvPicPr>
            <a:picLocks noGrp="1" noChangeAspect="1"/>
          </p:cNvPicPr>
          <p:nvPr>
            <p:ph type="pic" sz="quarter" idx="27"/>
          </p:nvPr>
        </p:nvPicPr>
        <p:blipFill>
          <a:blip r:embed="rId3" cstate="print">
            <a:extLst>
              <a:ext uri="{28A0092B-C50C-407E-A947-70E740481C1C}">
                <a14:useLocalDpi xmlns:a14="http://schemas.microsoft.com/office/drawing/2010/main" val="0"/>
              </a:ext>
            </a:extLst>
          </a:blip>
          <a:srcRect t="32" b="32"/>
          <a:stretch>
            <a:fillRect/>
          </a:stretch>
        </p:blipFill>
        <p:spPr/>
      </p:pic>
      <p:pic>
        <p:nvPicPr>
          <p:cNvPr id="15" name="Bildplatzhalter 14" descr="Schneeschuhwandern" title="Reisefoto"/>
          <p:cNvPicPr>
            <a:picLocks noGrp="1" noChangeAspect="1"/>
          </p:cNvPicPr>
          <p:nvPr>
            <p:ph type="pic" sz="quarter" idx="30"/>
          </p:nvPr>
        </p:nvPicPr>
        <p:blipFill rotWithShape="1">
          <a:blip r:embed="rId4" cstate="print">
            <a:extLst>
              <a:ext uri="{28A0092B-C50C-407E-A947-70E740481C1C}">
                <a14:useLocalDpi xmlns:a14="http://schemas.microsoft.com/office/drawing/2010/main" val="0"/>
              </a:ext>
            </a:extLst>
          </a:blip>
          <a:srcRect l="90" r="90"/>
          <a:stretch/>
        </p:blipFill>
        <p:spPr/>
      </p:pic>
      <p:pic>
        <p:nvPicPr>
          <p:cNvPr id="18" name="Bildplatzhalter 17" descr="Frau mit Kindern beim Schlittenfahren" title="Reisefoto"/>
          <p:cNvPicPr>
            <a:picLocks noGrp="1" noChangeAspect="1"/>
          </p:cNvPicPr>
          <p:nvPr>
            <p:ph type="pic" sz="quarter" idx="31"/>
          </p:nvPr>
        </p:nvPicPr>
        <p:blipFill>
          <a:blip r:embed="rId5" cstate="print">
            <a:extLst>
              <a:ext uri="{28A0092B-C50C-407E-A947-70E740481C1C}">
                <a14:useLocalDpi xmlns:a14="http://schemas.microsoft.com/office/drawing/2010/main" val="0"/>
              </a:ext>
            </a:extLst>
          </a:blip>
          <a:srcRect l="87" r="87"/>
          <a:stretch>
            <a:fillRect/>
          </a:stretch>
        </p:blipFill>
        <p:spPr/>
      </p:pic>
      <p:sp>
        <p:nvSpPr>
          <p:cNvPr id="10" name="Textplatzhalter 9"/>
          <p:cNvSpPr>
            <a:spLocks noGrp="1"/>
          </p:cNvSpPr>
          <p:nvPr>
            <p:ph type="body" sz="quarter" idx="60"/>
          </p:nvPr>
        </p:nvSpPr>
        <p:spPr/>
        <p:txBody>
          <a:bodyPr/>
          <a:lstStyle/>
          <a:p>
            <a:r>
              <a:rPr lang="de-DE" dirty="0"/>
              <a:t>Margie's </a:t>
            </a:r>
            <a:r>
              <a:rPr lang="de-DE" b="1" i="0" dirty="0"/>
              <a:t>Travel</a:t>
            </a:r>
          </a:p>
          <a:p>
            <a:endParaRPr lang="de-DE" dirty="0"/>
          </a:p>
        </p:txBody>
      </p:sp>
      <p:sp>
        <p:nvSpPr>
          <p:cNvPr id="11" name="Textplatzhalter 10"/>
          <p:cNvSpPr>
            <a:spLocks noGrp="1"/>
          </p:cNvSpPr>
          <p:nvPr>
            <p:ph type="body" sz="quarter" idx="61"/>
          </p:nvPr>
        </p:nvSpPr>
        <p:spPr/>
        <p:txBody>
          <a:bodyPr/>
          <a:lstStyle/>
          <a:p>
            <a:r>
              <a:rPr lang="de-DE" dirty="0"/>
              <a:t>Hauptstr. 123</a:t>
            </a:r>
          </a:p>
          <a:p>
            <a:r>
              <a:rPr lang="de-DE" dirty="0"/>
              <a:t>12345 Ravensburg</a:t>
            </a:r>
          </a:p>
          <a:p>
            <a:r>
              <a:rPr lang="de-DE" dirty="0"/>
              <a:t>(0718) 555-1234</a:t>
            </a:r>
          </a:p>
        </p:txBody>
      </p:sp>
      <p:sp>
        <p:nvSpPr>
          <p:cNvPr id="12" name="Textplatzhalter 11"/>
          <p:cNvSpPr>
            <a:spLocks noGrp="1"/>
          </p:cNvSpPr>
          <p:nvPr>
            <p:ph type="body" sz="quarter" idx="62"/>
          </p:nvPr>
        </p:nvSpPr>
        <p:spPr/>
        <p:txBody>
          <a:bodyPr/>
          <a:lstStyle/>
          <a:p>
            <a:r>
              <a:rPr lang="de-DE" dirty="0"/>
              <a:t>www.margiestravel.com</a:t>
            </a:r>
          </a:p>
        </p:txBody>
      </p:sp>
      <p:sp>
        <p:nvSpPr>
          <p:cNvPr id="13" name="Textplatzhalter 12"/>
          <p:cNvSpPr>
            <a:spLocks noGrp="1"/>
          </p:cNvSpPr>
          <p:nvPr>
            <p:ph type="body" sz="quarter" idx="63"/>
          </p:nvPr>
        </p:nvSpPr>
        <p:spPr/>
        <p:txBody>
          <a:bodyPr/>
          <a:lstStyle/>
          <a:p>
            <a:r>
              <a:rPr lang="de-DE" dirty="0"/>
              <a:t>Margie's </a:t>
            </a:r>
            <a:r>
              <a:rPr lang="de-DE" b="1" i="0" dirty="0"/>
              <a:t>Travel</a:t>
            </a:r>
          </a:p>
        </p:txBody>
      </p:sp>
      <p:cxnSp>
        <p:nvCxnSpPr>
          <p:cNvPr id="16" name="Gerader Verbinder 15"/>
          <p:cNvCxnSpPr/>
          <p:nvPr/>
        </p:nvCxnSpPr>
        <p:spPr>
          <a:xfrm>
            <a:off x="329184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17" name="Gerader Verbinder 16"/>
          <p:cNvCxnSpPr/>
          <p:nvPr/>
        </p:nvCxnSpPr>
        <p:spPr>
          <a:xfrm>
            <a:off x="667512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44310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Bildplatzhalter 27" descr="Mann und Kind rollen einen großen Schneeball" title="Reisefoto"/>
          <p:cNvPicPr>
            <a:picLocks noGrp="1" noChangeAspect="1"/>
          </p:cNvPicPr>
          <p:nvPr>
            <p:ph type="pic" sz="quarter" idx="60"/>
          </p:nvPr>
        </p:nvPicPr>
        <p:blipFill rotWithShape="1">
          <a:blip r:embed="rId3" cstate="print">
            <a:extLst>
              <a:ext uri="{28A0092B-C50C-407E-A947-70E740481C1C}">
                <a14:useLocalDpi xmlns:a14="http://schemas.microsoft.com/office/drawing/2010/main" val="0"/>
              </a:ext>
            </a:extLst>
          </a:blip>
          <a:srcRect/>
          <a:stretch/>
        </p:blipFill>
        <p:spPr/>
      </p:pic>
      <p:sp>
        <p:nvSpPr>
          <p:cNvPr id="23" name="Textplatzhalter 22"/>
          <p:cNvSpPr>
            <a:spLocks noGrp="1"/>
          </p:cNvSpPr>
          <p:nvPr>
            <p:ph type="body" sz="quarter" idx="63"/>
          </p:nvPr>
        </p:nvSpPr>
        <p:spPr/>
        <p:txBody>
          <a:bodyPr/>
          <a:lstStyle/>
          <a:p>
            <a:pPr>
              <a:lnSpc>
                <a:spcPct val="130000"/>
              </a:lnSpc>
            </a:pPr>
            <a:r>
              <a:rPr lang="de-DE" dirty="0"/>
              <a:t>Wir sind stolz, ein von lokalen Unternehmen wie </a:t>
            </a:r>
            <a:r>
              <a:rPr lang="de-DE" dirty="0" err="1"/>
              <a:t>Northwind</a:t>
            </a:r>
            <a:r>
              <a:rPr lang="de-DE" dirty="0"/>
              <a:t> Traders, </a:t>
            </a:r>
            <a:r>
              <a:rPr lang="de-DE" dirty="0" err="1"/>
              <a:t>Contoso</a:t>
            </a:r>
            <a:r>
              <a:rPr lang="de-DE" dirty="0"/>
              <a:t> Limited und </a:t>
            </a:r>
            <a:r>
              <a:rPr lang="de-DE" dirty="0" err="1"/>
              <a:t>Adventure</a:t>
            </a:r>
            <a:r>
              <a:rPr lang="de-DE" dirty="0"/>
              <a:t> Works bevorzugtes Reisebüro zu sein.</a:t>
            </a:r>
          </a:p>
        </p:txBody>
      </p:sp>
      <p:sp>
        <p:nvSpPr>
          <p:cNvPr id="24" name="Textplatzhalter 23"/>
          <p:cNvSpPr>
            <a:spLocks noGrp="1"/>
          </p:cNvSpPr>
          <p:nvPr>
            <p:ph type="body" sz="quarter" idx="64"/>
          </p:nvPr>
        </p:nvSpPr>
        <p:spPr/>
        <p:txBody>
          <a:bodyPr/>
          <a:lstStyle/>
          <a:p>
            <a:r>
              <a:rPr lang="de-DE" dirty="0"/>
              <a:t>Beantragen von Visa</a:t>
            </a:r>
          </a:p>
          <a:p>
            <a:r>
              <a:rPr lang="de-DE" dirty="0"/>
              <a:t>Planen von Exkursionen</a:t>
            </a:r>
          </a:p>
          <a:p>
            <a:r>
              <a:rPr lang="de-DE" dirty="0"/>
              <a:t>Arrangements für Flug, Transport und Hotel</a:t>
            </a:r>
          </a:p>
          <a:p>
            <a:r>
              <a:rPr lang="de-DE" dirty="0"/>
              <a:t>Reisezusatzversicherung</a:t>
            </a:r>
          </a:p>
        </p:txBody>
      </p:sp>
      <p:sp>
        <p:nvSpPr>
          <p:cNvPr id="25" name="Textplatzhalter 24"/>
          <p:cNvSpPr>
            <a:spLocks noGrp="1"/>
          </p:cNvSpPr>
          <p:nvPr>
            <p:ph type="body" sz="quarter" idx="65"/>
          </p:nvPr>
        </p:nvSpPr>
        <p:spPr/>
        <p:txBody>
          <a:bodyPr/>
          <a:lstStyle/>
          <a:p>
            <a:r>
              <a:rPr lang="de-DE" dirty="0"/>
              <a:t>Unsere Dienstleistungen:</a:t>
            </a:r>
          </a:p>
        </p:txBody>
      </p:sp>
      <p:sp>
        <p:nvSpPr>
          <p:cNvPr id="7" name="Textplatzhalter 6"/>
          <p:cNvSpPr>
            <a:spLocks noGrp="1"/>
          </p:cNvSpPr>
          <p:nvPr>
            <p:ph type="body" sz="quarter" idx="61"/>
          </p:nvPr>
        </p:nvSpPr>
        <p:spPr/>
        <p:txBody>
          <a:bodyPr/>
          <a:lstStyle/>
          <a:p>
            <a:pPr>
              <a:lnSpc>
                <a:spcPct val="130000"/>
              </a:lnSpc>
            </a:pPr>
            <a:r>
              <a:rPr lang="de-DE" sz="1100" dirty="0"/>
              <a:t>„Wir können Margie's Travel allen, die diesen Beitrag lesen, nur empfehlen. Sie haben alle unsere Bedürfnisse im Voraus erkannt und so potenzielle Stressfaktoren vermieden.“</a:t>
            </a:r>
          </a:p>
          <a:p>
            <a:pPr algn="r">
              <a:lnSpc>
                <a:spcPct val="130000"/>
              </a:lnSpc>
            </a:pPr>
            <a:r>
              <a:rPr lang="de-DE" sz="1100" dirty="0"/>
              <a:t>- Henriette Andersen</a:t>
            </a:r>
          </a:p>
        </p:txBody>
      </p:sp>
      <p:sp>
        <p:nvSpPr>
          <p:cNvPr id="22" name="Textplatzhalter 21"/>
          <p:cNvSpPr>
            <a:spLocks noGrp="1"/>
          </p:cNvSpPr>
          <p:nvPr>
            <p:ph type="body" sz="quarter" idx="62"/>
          </p:nvPr>
        </p:nvSpPr>
        <p:spPr>
          <a:xfrm>
            <a:off x="3771899" y="4699151"/>
            <a:ext cx="2423160" cy="2451249"/>
          </a:xfrm>
        </p:spPr>
        <p:txBody>
          <a:bodyPr/>
          <a:lstStyle/>
          <a:p>
            <a:r>
              <a:rPr lang="de-DE" sz="950" dirty="0"/>
              <a:t>Henriette Andersen und ihre Familie waren noch nie über Ravensburg hinausgekommen und wollten sich nun endlich ein Winterabenteuer gönnen, waren jedoch ein wenig ängstlich, was bei einem Krankheitsfall passieren würde, und fürchteten, sich in der Fremde zu verirren. Unser Reisebüro erstellte eine Reiseplanung, bei der nichts schief gehen konnte, einschließlich Checklisten, vertrauenswürdigen Kontakten am Urlaubsort und weiteren Ressourcen. Die Familie kam erholt zurück und freut sich schon auf ihre nächste Reise.</a:t>
            </a:r>
          </a:p>
        </p:txBody>
      </p:sp>
      <p:sp>
        <p:nvSpPr>
          <p:cNvPr id="9" name="Textplatzhalter 8"/>
          <p:cNvSpPr>
            <a:spLocks noGrp="1"/>
          </p:cNvSpPr>
          <p:nvPr>
            <p:ph type="body" sz="quarter" idx="20"/>
          </p:nvPr>
        </p:nvSpPr>
        <p:spPr>
          <a:xfrm>
            <a:off x="423333" y="5700742"/>
            <a:ext cx="2445174" cy="1354577"/>
          </a:xfrm>
        </p:spPr>
        <p:txBody>
          <a:bodyPr/>
          <a:lstStyle/>
          <a:p>
            <a:r>
              <a:rPr lang="de-DE" dirty="0"/>
              <a:t>Wir kümmern uns nicht nur um die Buchung Ihrer Reise, sondern helfen Ihnen, Urlaubsträume wahrzumachen, wenn Sie Ihre Wünsche formulieren.</a:t>
            </a:r>
          </a:p>
        </p:txBody>
      </p:sp>
      <p:sp>
        <p:nvSpPr>
          <p:cNvPr id="10" name="Textplatzhalter 9"/>
          <p:cNvSpPr>
            <a:spLocks noGrp="1"/>
          </p:cNvSpPr>
          <p:nvPr>
            <p:ph type="body" sz="quarter" idx="31"/>
          </p:nvPr>
        </p:nvSpPr>
        <p:spPr/>
        <p:txBody>
          <a:bodyPr/>
          <a:lstStyle/>
          <a:p>
            <a:pPr>
              <a:lnSpc>
                <a:spcPct val="100000"/>
              </a:lnSpc>
            </a:pPr>
            <a:r>
              <a:rPr lang="de-DE" sz="1050" dirty="0"/>
              <a:t>Buchungen für jede Art von Reise</a:t>
            </a:r>
          </a:p>
          <a:p>
            <a:pPr>
              <a:lnSpc>
                <a:spcPct val="100000"/>
              </a:lnSpc>
            </a:pPr>
            <a:r>
              <a:rPr lang="de-DE" sz="1050" dirty="0"/>
              <a:t>Schnelle, sorgfältige und kompetente Antworten auf alle Fragen (auch telefonisch)</a:t>
            </a:r>
          </a:p>
          <a:p>
            <a:pPr>
              <a:lnSpc>
                <a:spcPct val="100000"/>
              </a:lnSpc>
            </a:pPr>
            <a:r>
              <a:rPr lang="de-DE" sz="1050" dirty="0"/>
              <a:t>Kompetente und welterfahrene Reiseveranstalter</a:t>
            </a:r>
          </a:p>
          <a:p>
            <a:pPr>
              <a:lnSpc>
                <a:spcPct val="100000"/>
              </a:lnSpc>
            </a:pPr>
            <a:r>
              <a:rPr lang="de-DE" sz="1050" dirty="0"/>
              <a:t>Internationale Dienstleistungen</a:t>
            </a:r>
          </a:p>
        </p:txBody>
      </p:sp>
      <p:sp>
        <p:nvSpPr>
          <p:cNvPr id="11" name="Textplatzhalter 10"/>
          <p:cNvSpPr>
            <a:spLocks noGrp="1"/>
          </p:cNvSpPr>
          <p:nvPr>
            <p:ph type="body" sz="quarter" idx="58"/>
          </p:nvPr>
        </p:nvSpPr>
        <p:spPr/>
        <p:txBody>
          <a:bodyPr/>
          <a:lstStyle/>
          <a:p>
            <a:r>
              <a:rPr lang="de-DE" dirty="0"/>
              <a:t>Margie's Travel bietet Folgendes:</a:t>
            </a:r>
          </a:p>
        </p:txBody>
      </p:sp>
      <p:pic>
        <p:nvPicPr>
          <p:cNvPr id="14" name="Bildplatzhalter 13" descr="Kind in roter Winterjacke und mit Mütze" title="Reisefoto"/>
          <p:cNvPicPr>
            <a:picLocks noGrp="1" noChangeAspect="1"/>
          </p:cNvPicPr>
          <p:nvPr>
            <p:ph type="pic" sz="quarter" idx="59"/>
          </p:nvPr>
        </p:nvPicPr>
        <p:blipFill rotWithShape="1">
          <a:blip r:embed="rId4" cstate="print">
            <a:extLst>
              <a:ext uri="{28A0092B-C50C-407E-A947-70E740481C1C}">
                <a14:useLocalDpi xmlns:a14="http://schemas.microsoft.com/office/drawing/2010/main" val="0"/>
              </a:ext>
            </a:extLst>
          </a:blip>
          <a:srcRect/>
          <a:stretch/>
        </p:blipFill>
        <p:spPr/>
      </p:pic>
      <p:pic>
        <p:nvPicPr>
          <p:cNvPr id="27" name="Bildplatzhalter 26" descr="Mann mit Kind beim Rodeln" title="Reisefoto"/>
          <p:cNvPicPr>
            <a:picLocks noGrp="1" noChangeAspect="1"/>
          </p:cNvPicPr>
          <p:nvPr>
            <p:ph type="pic" sz="quarter" idx="30"/>
          </p:nvPr>
        </p:nvPicPr>
        <p:blipFill rotWithShape="1">
          <a:blip r:embed="rId5" cstate="print">
            <a:extLst>
              <a:ext uri="{28A0092B-C50C-407E-A947-70E740481C1C}">
                <a14:useLocalDpi xmlns:a14="http://schemas.microsoft.com/office/drawing/2010/main" val="0"/>
              </a:ext>
            </a:extLst>
          </a:blip>
          <a:srcRect/>
          <a:stretch/>
        </p:blipFill>
        <p:spPr/>
      </p:pic>
      <p:cxnSp>
        <p:nvCxnSpPr>
          <p:cNvPr id="13" name="Gerader Verbinder 12"/>
          <p:cNvCxnSpPr/>
          <p:nvPr/>
        </p:nvCxnSpPr>
        <p:spPr>
          <a:xfrm>
            <a:off x="329184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15" name="Gerader Verbinder 14"/>
          <p:cNvCxnSpPr/>
          <p:nvPr/>
        </p:nvCxnSpPr>
        <p:spPr>
          <a:xfrm>
            <a:off x="667512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525146"/>
      </p:ext>
    </p:extLst>
  </p:cSld>
  <p:clrMapOvr>
    <a:masterClrMapping/>
  </p:clrMapOvr>
</p:sld>
</file>

<file path=ppt/theme/theme1.xml><?xml version="1.0" encoding="utf-8"?>
<a:theme xmlns:a="http://schemas.openxmlformats.org/drawingml/2006/main" name="Winterbroschüre 11 x 8.5">
  <a:themeElements>
    <a:clrScheme name="Winterbroschüre">
      <a:dk1>
        <a:srgbClr val="43403B"/>
      </a:dk1>
      <a:lt1>
        <a:sysClr val="window" lastClr="FFFFFF"/>
      </a:lt1>
      <a:dk2>
        <a:srgbClr val="000000"/>
      </a:dk2>
      <a:lt2>
        <a:srgbClr val="E5E6E7"/>
      </a:lt2>
      <a:accent1>
        <a:srgbClr val="3D4346"/>
      </a:accent1>
      <a:accent2>
        <a:srgbClr val="BB3722"/>
      </a:accent2>
      <a:accent3>
        <a:srgbClr val="857963"/>
      </a:accent3>
      <a:accent4>
        <a:srgbClr val="6B4F58"/>
      </a:accent4>
      <a:accent5>
        <a:srgbClr val="6D898A"/>
      </a:accent5>
      <a:accent6>
        <a:srgbClr val="554238"/>
      </a:accent6>
      <a:hlink>
        <a:srgbClr val="BB3722"/>
      </a:hlink>
      <a:folHlink>
        <a:srgbClr val="857963"/>
      </a:folHlink>
    </a:clrScheme>
    <a:fontScheme name="Georgia">
      <a:maj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interBrochure.potx" id="{7914E3C1-B050-42D3-81C2-28DDEDB2390F}" vid="{CD0C94AB-A5E2-4125-87EB-8B03305B1FE4}"/>
    </a:ext>
  </a:extLst>
</a:theme>
</file>

<file path=ppt/theme/theme2.xml><?xml version="1.0" encoding="utf-8"?>
<a:theme xmlns:a="http://schemas.openxmlformats.org/drawingml/2006/main" name="Office Theme">
  <a:themeElements>
    <a:clrScheme name="Winter Brochure">
      <a:dk1>
        <a:srgbClr val="43403B"/>
      </a:dk1>
      <a:lt1>
        <a:sysClr val="window" lastClr="FFFFFF"/>
      </a:lt1>
      <a:dk2>
        <a:srgbClr val="000000"/>
      </a:dk2>
      <a:lt2>
        <a:srgbClr val="E5E6E7"/>
      </a:lt2>
      <a:accent1>
        <a:srgbClr val="3D4346"/>
      </a:accent1>
      <a:accent2>
        <a:srgbClr val="BB3722"/>
      </a:accent2>
      <a:accent3>
        <a:srgbClr val="857963"/>
      </a:accent3>
      <a:accent4>
        <a:srgbClr val="6B4F58"/>
      </a:accent4>
      <a:accent5>
        <a:srgbClr val="6D898A"/>
      </a:accent5>
      <a:accent6>
        <a:srgbClr val="554238"/>
      </a:accent6>
      <a:hlink>
        <a:srgbClr val="BB3722"/>
      </a:hlink>
      <a:folHlink>
        <a:srgbClr val="857963"/>
      </a:folHlink>
    </a:clrScheme>
    <a:fontScheme name="Georgia">
      <a:maj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Winter Brochure">
      <a:dk1>
        <a:srgbClr val="43403B"/>
      </a:dk1>
      <a:lt1>
        <a:sysClr val="window" lastClr="FFFFFF"/>
      </a:lt1>
      <a:dk2>
        <a:srgbClr val="000000"/>
      </a:dk2>
      <a:lt2>
        <a:srgbClr val="E5E6E7"/>
      </a:lt2>
      <a:accent1>
        <a:srgbClr val="3D4346"/>
      </a:accent1>
      <a:accent2>
        <a:srgbClr val="BB3722"/>
      </a:accent2>
      <a:accent3>
        <a:srgbClr val="857963"/>
      </a:accent3>
      <a:accent4>
        <a:srgbClr val="6B4F58"/>
      </a:accent4>
      <a:accent5>
        <a:srgbClr val="6D898A"/>
      </a:accent5>
      <a:accent6>
        <a:srgbClr val="554238"/>
      </a:accent6>
      <a:hlink>
        <a:srgbClr val="BB3722"/>
      </a:hlink>
      <a:folHlink>
        <a:srgbClr val="857963"/>
      </a:folHlink>
    </a:clrScheme>
    <a:fontScheme name="Georgia">
      <a:maj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F64003C-4601-434A-89D5-9D79BD4916D1}">
  <ds:schemaRefs>
    <ds:schemaRef ds:uri="http://schemas.microsoft.com/sharepoint/v3/contenttype/forms"/>
  </ds:schemaRefs>
</ds:datastoreItem>
</file>

<file path=customXml/itemProps2.xml><?xml version="1.0" encoding="utf-8"?>
<ds:datastoreItem xmlns:ds="http://schemas.openxmlformats.org/officeDocument/2006/customXml" ds:itemID="{16E211BD-755A-4654-913E-FE18F117E73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C37716A6-524D-44CC-B263-8C7BFC36308E}">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0</TotalTime>
  <Words>397</Words>
  <Application>Microsoft Office PowerPoint</Application>
  <PresentationFormat>Benutzerdefiniert</PresentationFormat>
  <Paragraphs>28</Paragraphs>
  <Slides>2</Slides>
  <Notes>2</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2</vt:i4>
      </vt:variant>
    </vt:vector>
  </HeadingPairs>
  <TitlesOfParts>
    <vt:vector size="5" baseType="lpstr">
      <vt:lpstr>Arial</vt:lpstr>
      <vt:lpstr>Georgia</vt:lpstr>
      <vt:lpstr>Winterbroschüre 11 x 8.5</vt:lpstr>
      <vt:lpstr>PowerPoint-Präsentation</vt:lpstr>
      <vt:lpstr>PowerPoint-Präsentation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dcterms:created xsi:type="dcterms:W3CDTF">2012-09-19T20:49:24Z</dcterms:created>
  <dcterms:modified xsi:type="dcterms:W3CDTF">2013-07-26T08:20:22Z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0x0101007C1D5F340F01F94FA2FD29A5E6DC872E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y fmtid="{D5CDD505-2E9C-101B-9397-08002B2CF9AE}" pid="8" name="IsMyDocuments">
    <vt:bool>true</vt:bool>
  </property>
</Properties>
</file>