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emf" ContentType="image/x-emf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slideLayouts/slideLayout5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1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110.xml" ContentType="application/vnd.openxmlformats-officedocument.presentationml.slideLayout+xml"/>
  <Override PartName="/ppt/slideLayouts/slideLayout1511.xml" ContentType="application/vnd.openxmlformats-officedocument.presentationml.slideLayout+xml"/>
  <Override PartName="/ppt/slideLayouts/slideLayout1012.xml" ContentType="application/vnd.openxmlformats-officedocument.presentationml.slideLayout+xml"/>
  <Override PartName="/ppt/slideLayouts/slideLayout413.xml" ContentType="application/vnd.openxmlformats-officedocument.presentationml.slideLayout+xml"/>
  <Override PartName="/ppt/slideLayouts/slideLayout914.xml" ContentType="application/vnd.openxmlformats-officedocument.presentationml.slideLayout+xml"/>
  <Override PartName="/ppt/slideLayouts/slideLayout1415.xml" ContentType="application/vnd.openxmlformats-officedocument.presentationml.slideLayout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customXml/item3.xml" ContentType="application/xml"/>
  <Override PartName="/customXml/itemProps31.xml" ContentType="application/vnd.openxmlformats-officedocument.customXmlProperties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customXml/item22.xml" ContentType="application/xml"/>
  <Override PartName="/customXml/itemProps22.xml" ContentType="application/vnd.openxmlformats-officedocument.customXmlProperties+xml"/>
  <Override PartName="/ppt/slides/slide125.xml" ContentType="application/vnd.openxmlformats-officedocument.presentationml.slide+xml"/>
  <Override PartName="/ppt/notesSlides/notesSlide125.xml" ContentType="application/vnd.openxmlformats-officedocument.presentationml.notesSlide+xml"/>
  <Override PartName="/ppt/viewProps.xml" ContentType="application/vnd.openxmlformats-officedocument.presentationml.viewProps+xml"/>
  <Override PartName="/customXml/item13.xml" ContentType="application/xml"/>
  <Override PartName="/customXml/itemProps13.xml" ContentType="application/vnd.openxmlformats-officedocument.customXmlProperties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19.xml" ContentType="application/vnd.openxmlformats-officedocument.presentationml.slide+xml"/>
  <Override PartName="/ppt/notesSlides/notesSlide119.xml" ContentType="application/vnd.openxmlformats-officedocument.presentationml.notesSlide+xml"/>
  <Override PartName="/ppt/slides/slide610.xml" ContentType="application/vnd.openxmlformats-officedocument.presentationml.slide+xml"/>
  <Override PartName="/ppt/notesSlides/notesSlide610.xml" ContentType="application/vnd.openxmlformats-officedocument.presentationml.notesSlide+xml"/>
  <Override PartName="/ppt/presProps.xml" ContentType="application/vnd.openxmlformats-officedocument.presentationml.presProps+xml"/>
  <Override PartName="/ppt/slides/slide511.xml" ContentType="application/vnd.openxmlformats-officedocument.presentationml.slide+xml"/>
  <Override PartName="/ppt/notesSlides/notesSlide511.xml" ContentType="application/vnd.openxmlformats-officedocument.presentationml.notesSlide+xml"/>
  <Override PartName="/ppt/slides/slide1012.xml" ContentType="application/vnd.openxmlformats-officedocument.presentationml.slide+xml"/>
  <Override PartName="/ppt/notesSlides/notesSlide1012.xml" ContentType="application/vnd.openxmlformats-officedocument.presentationml.notesSlide+xml"/>
  <Override PartName="/ppt/tableStyles.xml" ContentType="application/vnd.openxmlformats-officedocument.presentationml.tableStyl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82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8" /><Relationship Type="http://schemas.openxmlformats.org/officeDocument/2006/relationships/slide" Target="/ppt/slides/slide92.xml" Id="rId13" /><Relationship Type="http://schemas.openxmlformats.org/officeDocument/2006/relationships/handoutMaster" Target="/ppt/handoutMasters/handoutMaster11.xml" Id="rId18" /><Relationship Type="http://schemas.openxmlformats.org/officeDocument/2006/relationships/customXml" Target="/customXml/item3.xml" Id="rId3" /><Relationship Type="http://schemas.openxmlformats.org/officeDocument/2006/relationships/theme" Target="/ppt/theme/theme12.xml" Id="rId21" /><Relationship Type="http://schemas.openxmlformats.org/officeDocument/2006/relationships/slide" Target="/ppt/slides/slide33.xml" Id="rId7" /><Relationship Type="http://schemas.openxmlformats.org/officeDocument/2006/relationships/slide" Target="/ppt/slides/slide84.xml" Id="rId12" /><Relationship Type="http://schemas.openxmlformats.org/officeDocument/2006/relationships/notesMaster" Target="/ppt/notesMasters/notesMaster11.xml" Id="rId17" /><Relationship Type="http://schemas.openxmlformats.org/officeDocument/2006/relationships/customXml" Target="/customXml/item22.xml" Id="rId2" /><Relationship Type="http://schemas.openxmlformats.org/officeDocument/2006/relationships/slide" Target="/ppt/slides/slide125.xml" Id="rId16" /><Relationship Type="http://schemas.openxmlformats.org/officeDocument/2006/relationships/viewProps" Target="/ppt/viewProps.xml" Id="rId20" /><Relationship Type="http://schemas.openxmlformats.org/officeDocument/2006/relationships/customXml" Target="/customXml/item13.xml" Id="rId1" /><Relationship Type="http://schemas.openxmlformats.org/officeDocument/2006/relationships/slide" Target="/ppt/slides/slide26.xml" Id="rId6" /><Relationship Type="http://schemas.openxmlformats.org/officeDocument/2006/relationships/slide" Target="/ppt/slides/slide77.xml" Id="rId11" /><Relationship Type="http://schemas.openxmlformats.org/officeDocument/2006/relationships/slide" Target="/ppt/slides/slide18.xml" Id="rId5" /><Relationship Type="http://schemas.openxmlformats.org/officeDocument/2006/relationships/slide" Target="/ppt/slides/slide119.xml" Id="rId15" /><Relationship Type="http://schemas.openxmlformats.org/officeDocument/2006/relationships/slide" Target="/ppt/slides/slide610.xml" Id="rId10" /><Relationship Type="http://schemas.openxmlformats.org/officeDocument/2006/relationships/presProps" Target="/ppt/presProps.xml" Id="rId19" /><Relationship Type="http://schemas.openxmlformats.org/officeDocument/2006/relationships/slideMaster" Target="/ppt/slideMasters/slideMaster11.xml" Id="rId4" /><Relationship Type="http://schemas.openxmlformats.org/officeDocument/2006/relationships/slide" Target="/ppt/slides/slide511.xml" Id="rId9" /><Relationship Type="http://schemas.openxmlformats.org/officeDocument/2006/relationships/slide" Target="/ppt/slides/slide1012.xml" Id="rId14" /><Relationship Type="http://schemas.openxmlformats.org/officeDocument/2006/relationships/tableStyles" Target="/ppt/tableStyles.xml" Id="rId22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486208F-90CB-460F-8AF2-087A39144FD0}" type="datetime1">
              <a:rPr lang="de-DE" smtClean="0"/>
              <a:t>27.11.2020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5E7BEC-684E-4C3F-AEB2-ED7203F4ED33}" type="slidenum">
              <a:rPr lang="de-DE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014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D862DC2-8B9D-4A27-A5A0-5427A974AD6E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8FD79C7-905A-4C8B-8800-03693A11A4AF}" type="slidenum">
              <a:rPr lang="de-DE" noProof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475539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12.xml.rels>&#65279;<?xml version="1.0" encoding="utf-8"?><Relationships xmlns="http://schemas.openxmlformats.org/package/2006/relationships"><Relationship Type="http://schemas.openxmlformats.org/officeDocument/2006/relationships/slide" Target="/ppt/slides/slide1012.xml" Id="rId2" /><Relationship Type="http://schemas.openxmlformats.org/officeDocument/2006/relationships/notesMaster" Target="/ppt/notesMasters/notesMaster11.xml" Id="rId1" /></Relationships>
</file>

<file path=ppt/notesSlides/_rels/notesSlide119.xml.rels>&#65279;<?xml version="1.0" encoding="utf-8"?><Relationships xmlns="http://schemas.openxmlformats.org/package/2006/relationships"><Relationship Type="http://schemas.openxmlformats.org/officeDocument/2006/relationships/slide" Target="/ppt/slides/slide119.xml" Id="rId2" /><Relationship Type="http://schemas.openxmlformats.org/officeDocument/2006/relationships/notesMaster" Target="/ppt/notesMasters/notesMaster11.xml" Id="rId1" /></Relationships>
</file>

<file path=ppt/notesSlides/_rels/notesSlide125.xml.rels>&#65279;<?xml version="1.0" encoding="utf-8"?><Relationships xmlns="http://schemas.openxmlformats.org/package/2006/relationships"><Relationship Type="http://schemas.openxmlformats.org/officeDocument/2006/relationships/slide" Target="/ppt/slides/slide125.xml" Id="rId2" /><Relationship Type="http://schemas.openxmlformats.org/officeDocument/2006/relationships/notesMaster" Target="/ppt/notesMasters/notesMaster11.xml" Id="rId1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Id2" /><Relationship Type="http://schemas.openxmlformats.org/officeDocument/2006/relationships/notesMaster" Target="/ppt/notesMasters/notesMaster11.xml" Id="rId1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Id2" /><Relationship Type="http://schemas.openxmlformats.org/officeDocument/2006/relationships/notesMaster" Target="/ppt/notesMasters/notesMaster11.xml" Id="rId1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Id2" /><Relationship Type="http://schemas.openxmlformats.org/officeDocument/2006/relationships/notesMaster" Target="/ppt/notesMasters/notesMaster11.xml" Id="rId1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Id2" /><Relationship Type="http://schemas.openxmlformats.org/officeDocument/2006/relationships/notesMaster" Target="/ppt/notesMasters/notesMaster11.xml" Id="rId1" /></Relationships>
</file>

<file path=ppt/notesSlides/_rels/notesSlide511.xml.rels>&#65279;<?xml version="1.0" encoding="utf-8"?><Relationships xmlns="http://schemas.openxmlformats.org/package/2006/relationships"><Relationship Type="http://schemas.openxmlformats.org/officeDocument/2006/relationships/slide" Target="/ppt/slides/slide511.xml" Id="rId2" /><Relationship Type="http://schemas.openxmlformats.org/officeDocument/2006/relationships/notesMaster" Target="/ppt/notesMasters/notesMaster11.xml" Id="rId1" /></Relationships>
</file>

<file path=ppt/notesSlides/_rels/notesSlide610.xml.rels>&#65279;<?xml version="1.0" encoding="utf-8"?><Relationships xmlns="http://schemas.openxmlformats.org/package/2006/relationships"><Relationship Type="http://schemas.openxmlformats.org/officeDocument/2006/relationships/slide" Target="/ppt/slides/slide610.xml" Id="rId2" /><Relationship Type="http://schemas.openxmlformats.org/officeDocument/2006/relationships/notesMaster" Target="/ppt/notesMasters/notesMaster11.xml" Id="rId1" /></Relationships>
</file>

<file path=ppt/notesSlides/_rels/notesSlide77.xml.rels>&#65279;<?xml version="1.0" encoding="utf-8"?><Relationships xmlns="http://schemas.openxmlformats.org/package/2006/relationships"><Relationship Type="http://schemas.openxmlformats.org/officeDocument/2006/relationships/slide" Target="/ppt/slides/slide77.xml" Id="rId2" /><Relationship Type="http://schemas.openxmlformats.org/officeDocument/2006/relationships/notesMaster" Target="/ppt/notesMasters/notesMaster11.xml" Id="rId1" /></Relationships>
</file>

<file path=ppt/notesSlides/_rels/notesSlide84.xml.rels>&#65279;<?xml version="1.0" encoding="utf-8"?><Relationships xmlns="http://schemas.openxmlformats.org/package/2006/relationships"><Relationship Type="http://schemas.openxmlformats.org/officeDocument/2006/relationships/slide" Target="/ppt/slides/slide84.xml" Id="rId2" /><Relationship Type="http://schemas.openxmlformats.org/officeDocument/2006/relationships/notesMaster" Target="/ppt/notesMasters/notesMaster11.xml" Id="rId1" /></Relationships>
</file>

<file path=ppt/notesSlides/_rels/notesSlide92.xml.rels>&#65279;<?xml version="1.0" encoding="utf-8"?><Relationships xmlns="http://schemas.openxmlformats.org/package/2006/relationships"><Relationship Type="http://schemas.openxmlformats.org/officeDocument/2006/relationships/slide" Target="/ppt/slides/slide92.xml" Id="rId2" /><Relationship Type="http://schemas.openxmlformats.org/officeDocument/2006/relationships/notesMaster" Target="/ppt/notesMasters/notesMaster11.xml" Id="rId1" /></Relationships>
</file>

<file path=ppt/notesSlides/notesSlide10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03425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15746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2718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8FD79C7-905A-4C8B-8800-03693A11A4A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8681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3205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27706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734990"/>
      </p:ext>
    </p:extLst>
  </p:cSld>
  <p:clrMapOvr>
    <a:masterClrMapping/>
  </p:clrMapOvr>
</p:notes>
</file>

<file path=ppt/notesSlides/notesSlide5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012659"/>
      </p:ext>
    </p:extLst>
  </p:cSld>
  <p:clrMapOvr>
    <a:masterClrMapping/>
  </p:clrMapOvr>
</p:notes>
</file>

<file path=ppt/notesSlides/notesSlide6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53579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47595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91367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8FD79C7-905A-4C8B-8800-03693A11A4A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560822"/>
      </p:ext>
    </p:extLst>
  </p:cSld>
  <p:clrMapOvr>
    <a:masterClrMapping/>
  </p:clrMapOvr>
</p:notes>
</file>

<file path=ppt/slideLayouts/_rels/slideLayout10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5.xml.rels>&#65279;<?xml version="1.0" encoding="utf-8"?><Relationships xmlns="http://schemas.openxmlformats.org/package/2006/relationships"><Relationship Type="http://schemas.openxmlformats.org/officeDocument/2006/relationships/image" Target="/ppt/media/image1.emf" Id="rId2" /><Relationship Type="http://schemas.openxmlformats.org/officeDocument/2006/relationships/slideMaster" Target="/ppt/slideMasters/slideMaster11.xml" Id="rId1" /></Relationships>
</file>

<file path=ppt/slideLayouts/_rels/slideLayout1511.xml.rels>&#65279;<?xml version="1.0" encoding="utf-8"?><Relationships xmlns="http://schemas.openxmlformats.org/package/2006/relationships"><Relationship Type="http://schemas.openxmlformats.org/officeDocument/2006/relationships/image" Target="/ppt/media/image1.emf" Id="rId2" /><Relationship Type="http://schemas.openxmlformats.org/officeDocument/2006/relationships/slideMaster" Target="/ppt/slideMasters/slideMaster11.xml" Id="rId1" /></Relationships>
</file>

<file path=ppt/slideLayouts/_rels/slideLayout18.xml.rels>&#65279;<?xml version="1.0" encoding="utf-8"?><Relationships xmlns="http://schemas.openxmlformats.org/package/2006/relationships"><Relationship Type="http://schemas.openxmlformats.org/officeDocument/2006/relationships/image" Target="/ppt/media/image1.emf" Id="rId2" /><Relationship Type="http://schemas.openxmlformats.org/officeDocument/2006/relationships/slideMaster" Target="/ppt/slideMasters/slideMaster11.xml" Id="rId1" /></Relationships>
</file>

<file path=ppt/slideLayouts/_rels/slideLayout2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t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30. August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31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September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64916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  <a:effectLst/>
              </a:rPr>
              <a:t>4/5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11/12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18/19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2" name="Textfeld 1811"/>
          <p:cNvSpPr txBox="1"/>
          <p:nvPr userDrawn="1"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25/26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/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</a:rPr>
              <a:t>1. Oktober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sz="1300" b="0" kern="1200" noProof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2/3</a:t>
            </a:r>
            <a:endParaRPr lang="de-DE" noProof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22" name="Textfeld 1821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sz="1300" b="0" kern="1200" noProof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4</a:t>
            </a:r>
            <a:endParaRPr lang="de-DE" noProof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bg1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78175" y="5660136"/>
            <a:ext cx="1371600" cy="39319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bg1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7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9/10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September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69175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69175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69175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69175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69175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69175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639D6DDD-6AE4-455D-AAA7-E231CA69C31A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5543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kto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300" noProof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noProof="0">
                <a:solidFill>
                  <a:schemeClr val="bg1">
                    <a:lumMod val="85000"/>
                  </a:schemeClr>
                </a:solidFill>
              </a:rPr>
              <a:t>27. September</a:t>
            </a:r>
          </a:p>
          <a:p>
            <a:pPr algn="l" rtl="0"/>
            <a:endParaRPr lang="de-DE" sz="1300" b="0" noProof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kern="1200" cap="none" spc="0" noProof="0">
                <a:ln w="0"/>
                <a:solidFill>
                  <a:schemeClr val="bg2">
                    <a:lumMod val="90000"/>
                  </a:schemeClr>
                </a:solidFill>
                <a:effectLst/>
                <a:latin typeface="+mn-lt"/>
                <a:ea typeface="+mn-ea"/>
                <a:cs typeface="+mn-cs"/>
              </a:rPr>
              <a:t>28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  <a:effectLst/>
              </a:rPr>
              <a:t>29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  <a:effectLst/>
              </a:defRPr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de-DE" noProof="0"/>
              <a:t>1. Oktober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2/3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9/10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16/17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23/24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1">
                    <a:lumMod val="50000"/>
                  </a:schemeClr>
                </a:solidFill>
              </a:rPr>
              <a:t>28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30/31</a:t>
            </a:r>
          </a:p>
        </p:txBody>
      </p:sp>
      <p:sp>
        <p:nvSpPr>
          <p:cNvPr id="1822" name="Textfeld 1821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1. November</a:t>
            </a: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1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4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6/7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Oktober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5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D1F00BC4-2494-4DB4-9421-74CA8D6B0DEE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5853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v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lvl="0" rtl="0"/>
            <a:r>
              <a:rPr lang="de-DE" sz="140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November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	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4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5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6/7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99" name="Textfeld 1798"/>
          <p:cNvSpPr txBox="1"/>
          <p:nvPr userDrawn="1"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13/14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20/21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27/28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1. Dezember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4/5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November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sz="1300" b="0" kern="1200" noProof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rPr>
              <a:t>6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9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10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11/12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278A1EA4-0B0D-4777-9843-2B00FE74712D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9277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z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29. November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Dezember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pPr lvl="0" rtl="0"/>
            <a:r>
              <a:rPr lang="de-DE" sz="1300" b="0" noProof="0">
                <a:solidFill>
                  <a:schemeClr val="tx1"/>
                </a:solidFill>
                <a:effectLst/>
              </a:rPr>
              <a:t>4/5</a:t>
            </a:r>
            <a:endParaRPr lang="de-DE" noProof="0">
              <a:solidFill>
                <a:schemeClr val="tx1"/>
              </a:solidFill>
            </a:endParaRP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	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11/12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18/19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25/26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31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</a:rPr>
              <a:t>1/2. Januar</a:t>
            </a:r>
          </a:p>
        </p:txBody>
      </p:sp>
      <p:sp>
        <p:nvSpPr>
          <p:cNvPr id="1822" name="Textfeld 1821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</a:t>
            </a: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</a:rPr>
              <a:t>4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41189" y="5715571"/>
            <a:ext cx="1371600" cy="28232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6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8/9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Dezember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77338750-B9C6-4F01-A792-07DE903B8558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58486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126123" y="95251"/>
            <a:ext cx="8870731" cy="6662900"/>
          </a:xfrm>
          <a:prstGeom prst="roundRect">
            <a:avLst>
              <a:gd name="adj" fmla="val 2527"/>
            </a:avLst>
          </a:prstGeom>
          <a:solidFill>
            <a:schemeClr val="bg1"/>
          </a:solidFill>
          <a:ln>
            <a:noFill/>
          </a:ln>
          <a:effectLst>
            <a:innerShdw blurRad="101600" dist="25400" dir="16200000">
              <a:prstClr val="black">
                <a:alpha val="14000"/>
              </a:prstClr>
            </a:innerShdw>
            <a:outerShdw blurRad="63500" sx="101000" sy="101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grpSp>
        <p:nvGrpSpPr>
          <p:cNvPr id="8" name="rechter Ring"/>
          <p:cNvGrpSpPr/>
          <p:nvPr/>
        </p:nvGrpSpPr>
        <p:grpSpPr>
          <a:xfrm>
            <a:off x="8701801" y="0"/>
            <a:ext cx="145110" cy="336423"/>
            <a:chOff x="8654176" y="0"/>
            <a:chExt cx="145110" cy="336423"/>
          </a:xfrm>
        </p:grpSpPr>
        <p:sp>
          <p:nvSpPr>
            <p:cNvPr id="9" name="Ellipse 8"/>
            <p:cNvSpPr/>
            <p:nvPr/>
          </p:nvSpPr>
          <p:spPr>
            <a:xfrm>
              <a:off x="8654176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10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8655848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linker Ring"/>
          <p:cNvGrpSpPr/>
          <p:nvPr/>
        </p:nvGrpSpPr>
        <p:grpSpPr>
          <a:xfrm>
            <a:off x="301625" y="0"/>
            <a:ext cx="144654" cy="336423"/>
            <a:chOff x="349250" y="0"/>
            <a:chExt cx="144654" cy="336423"/>
          </a:xfrm>
        </p:grpSpPr>
        <p:sp>
          <p:nvSpPr>
            <p:cNvPr id="12" name="Ellipse 11"/>
            <p:cNvSpPr/>
            <p:nvPr/>
          </p:nvSpPr>
          <p:spPr>
            <a:xfrm>
              <a:off x="349250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13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350466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775" y="152400"/>
            <a:ext cx="8382000" cy="699042"/>
          </a:xfrm>
        </p:spPr>
        <p:txBody>
          <a:bodyPr rtlCol="0"/>
          <a:lstStyle/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e-DE" noProof="0" dirty="0"/>
              <a:t>Textmasterformat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B81B69-35D5-47F4-A93F-BF0778B88CF9}" type="datetime1">
              <a:rPr lang="de-DE" noProof="0" smtClean="0"/>
              <a:t>27.11.2020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EB97E0C-8F25-49B0-9FED-AD60A4CEA8B4}" type="slidenum">
              <a:rPr lang="de-DE" noProof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32453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26123" y="95251"/>
            <a:ext cx="8870731" cy="6662900"/>
          </a:xfrm>
          <a:prstGeom prst="roundRect">
            <a:avLst>
              <a:gd name="adj" fmla="val 2527"/>
            </a:avLst>
          </a:prstGeom>
          <a:solidFill>
            <a:schemeClr val="bg1"/>
          </a:solidFill>
          <a:ln>
            <a:noFill/>
          </a:ln>
          <a:effectLst>
            <a:innerShdw blurRad="101600" dist="25400" dir="16200000">
              <a:prstClr val="black">
                <a:alpha val="14000"/>
              </a:prstClr>
            </a:innerShdw>
            <a:outerShdw blurRad="63500" sx="101000" sy="101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grpSp>
        <p:nvGrpSpPr>
          <p:cNvPr id="6" name="rechter Ring"/>
          <p:cNvGrpSpPr/>
          <p:nvPr/>
        </p:nvGrpSpPr>
        <p:grpSpPr>
          <a:xfrm>
            <a:off x="8701801" y="0"/>
            <a:ext cx="145110" cy="336423"/>
            <a:chOff x="8654176" y="0"/>
            <a:chExt cx="145110" cy="336423"/>
          </a:xfrm>
        </p:grpSpPr>
        <p:sp>
          <p:nvSpPr>
            <p:cNvPr id="7" name="Ellipse 6"/>
            <p:cNvSpPr/>
            <p:nvPr/>
          </p:nvSpPr>
          <p:spPr>
            <a:xfrm>
              <a:off x="8654176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8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8655848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linker Ring"/>
          <p:cNvGrpSpPr/>
          <p:nvPr/>
        </p:nvGrpSpPr>
        <p:grpSpPr>
          <a:xfrm>
            <a:off x="301625" y="0"/>
            <a:ext cx="144654" cy="336423"/>
            <a:chOff x="349250" y="0"/>
            <a:chExt cx="144654" cy="336423"/>
          </a:xfrm>
        </p:grpSpPr>
        <p:sp>
          <p:nvSpPr>
            <p:cNvPr id="10" name="Ellipse 9"/>
            <p:cNvSpPr/>
            <p:nvPr/>
          </p:nvSpPr>
          <p:spPr>
            <a:xfrm>
              <a:off x="349250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11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350466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362465-1008-4451-8F50-436BAF309863}" type="datetime1">
              <a:rPr lang="de-DE" noProof="0" smtClean="0"/>
              <a:t>27.11.2020</a:t>
            </a:fld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EB97E0C-8F25-49B0-9FED-AD60A4CEA8B4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84119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6123" y="95251"/>
            <a:ext cx="8870731" cy="6662900"/>
          </a:xfrm>
          <a:prstGeom prst="roundRect">
            <a:avLst>
              <a:gd name="adj" fmla="val 2527"/>
            </a:avLst>
          </a:prstGeom>
          <a:solidFill>
            <a:schemeClr val="bg1"/>
          </a:solidFill>
          <a:ln>
            <a:noFill/>
          </a:ln>
          <a:effectLst>
            <a:innerShdw blurRad="101600" dist="25400" dir="16200000">
              <a:prstClr val="black">
                <a:alpha val="14000"/>
              </a:prstClr>
            </a:innerShdw>
            <a:outerShdw blurRad="63500" sx="101000" sy="101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grpSp>
        <p:nvGrpSpPr>
          <p:cNvPr id="18" name="rechter Ring"/>
          <p:cNvGrpSpPr/>
          <p:nvPr/>
        </p:nvGrpSpPr>
        <p:grpSpPr>
          <a:xfrm>
            <a:off x="8701801" y="0"/>
            <a:ext cx="145110" cy="336423"/>
            <a:chOff x="8654176" y="0"/>
            <a:chExt cx="145110" cy="336423"/>
          </a:xfrm>
        </p:grpSpPr>
        <p:sp>
          <p:nvSpPr>
            <p:cNvPr id="19" name="Ellipse 18"/>
            <p:cNvSpPr/>
            <p:nvPr/>
          </p:nvSpPr>
          <p:spPr>
            <a:xfrm>
              <a:off x="8654176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20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8655848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" name="linker Ring"/>
          <p:cNvGrpSpPr/>
          <p:nvPr/>
        </p:nvGrpSpPr>
        <p:grpSpPr>
          <a:xfrm>
            <a:off x="301625" y="0"/>
            <a:ext cx="144654" cy="336423"/>
            <a:chOff x="349250" y="0"/>
            <a:chExt cx="144654" cy="336423"/>
          </a:xfrm>
        </p:grpSpPr>
        <p:sp>
          <p:nvSpPr>
            <p:cNvPr id="22" name="Ellipse 21"/>
            <p:cNvSpPr/>
            <p:nvPr/>
          </p:nvSpPr>
          <p:spPr>
            <a:xfrm>
              <a:off x="349250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23" name="Bild 37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350466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shim_rechts"/>
          <p:cNvSpPr/>
          <p:nvPr/>
        </p:nvSpPr>
        <p:spPr>
          <a:xfrm>
            <a:off x="9296400" y="152400"/>
            <a:ext cx="1295400" cy="655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de-DE" noProof="0" dirty="0"/>
          </a:p>
        </p:txBody>
      </p:sp>
      <p:sp>
        <p:nvSpPr>
          <p:cNvPr id="8" name="shim_links"/>
          <p:cNvSpPr/>
          <p:nvPr/>
        </p:nvSpPr>
        <p:spPr>
          <a:xfrm>
            <a:off x="-1447800" y="152400"/>
            <a:ext cx="1295400" cy="6556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de-DE" noProof="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1828801"/>
            <a:ext cx="7924800" cy="1597900"/>
          </a:xfrm>
        </p:spPr>
        <p:txBody>
          <a:bodyPr rtlCol="0" anchor="b"/>
          <a:lstStyle>
            <a:lvl1pPr algn="ctr">
              <a:defRPr b="1"/>
            </a:lvl1pPr>
          </a:lstStyle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3549274"/>
            <a:ext cx="7924800" cy="1141476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60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e-DE" noProof="0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A51BF3-0DB1-4879-9FAA-8AA48DB7594C}" type="datetime1">
              <a:rPr lang="de-DE" noProof="0" smtClean="0"/>
              <a:t>27.11.2020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920BD4-378F-4EBE-85FD-93939228F854}" type="slidenum">
              <a:rPr lang="de-DE" noProof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250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anu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cap="none" spc="0" noProof="0">
                <a:ln w="0"/>
                <a:solidFill>
                  <a:schemeClr val="bg1">
                    <a:lumMod val="85000"/>
                  </a:schemeClr>
                </a:solidFill>
                <a:effectLst/>
              </a:rPr>
              <a:t>28. Dezember</a:t>
            </a:r>
            <a:endParaRPr lang="de-DE" sz="1300" b="0" noProof="0">
              <a:solidFill>
                <a:schemeClr val="bg1">
                  <a:lumMod val="85000"/>
                </a:schemeClr>
              </a:solidFill>
              <a:effectLst/>
            </a:endParaRP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cap="none" spc="0" noProof="0">
                <a:ln w="0"/>
                <a:solidFill>
                  <a:schemeClr val="bg1">
                    <a:lumMod val="85000"/>
                  </a:schemeClr>
                </a:solidFill>
                <a:effectLst/>
              </a:rPr>
              <a:t>29</a:t>
            </a:r>
            <a:endParaRPr lang="de-DE" sz="1300" b="0" noProof="0">
              <a:solidFill>
                <a:schemeClr val="bg1">
                  <a:lumMod val="85000"/>
                </a:schemeClr>
              </a:solidFill>
              <a:effectLst/>
            </a:endParaRPr>
          </a:p>
        </p:txBody>
      </p:sp>
      <p:sp>
        <p:nvSpPr>
          <p:cNvPr id="1794" name="Textfeld 1793"/>
          <p:cNvSpPr txBox="1"/>
          <p:nvPr userDrawn="1"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cap="none" spc="0">
                <a:ln w="0"/>
                <a:solidFill>
                  <a:schemeClr val="bg1">
                    <a:lumMod val="85000"/>
                  </a:schemeClr>
                </a:solidFill>
                <a:effectLst/>
              </a:defRPr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795" name="Textfeld 1794"/>
          <p:cNvSpPr txBox="1"/>
          <p:nvPr userDrawn="1"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cap="none" spc="0">
                <a:ln w="0"/>
                <a:solidFill>
                  <a:schemeClr val="bg1">
                    <a:lumMod val="85000"/>
                  </a:schemeClr>
                </a:solidFill>
                <a:effectLst/>
              </a:defRPr>
            </a:lvl1pPr>
          </a:lstStyle>
          <a:p>
            <a:pPr lvl="0" rtl="0"/>
            <a:r>
              <a:rPr lang="de-DE" noProof="0"/>
              <a:t>31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Januar</a:t>
            </a:r>
          </a:p>
        </p:txBody>
      </p:sp>
      <p:sp>
        <p:nvSpPr>
          <p:cNvPr id="1797" name="Textfeld 1796"/>
          <p:cNvSpPr txBox="1"/>
          <p:nvPr userDrawn="1"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2/3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3" name="Textfeld 1802"/>
          <p:cNvSpPr txBox="1"/>
          <p:nvPr userDrawn="1"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9/10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16/17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23/24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1">
                    <a:lumMod val="50000"/>
                  </a:schemeClr>
                </a:solidFill>
              </a:rPr>
              <a:t>28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1">
                    <a:lumMod val="50000"/>
                  </a:schemeClr>
                </a:solidFill>
              </a:rPr>
              <a:t>29</a:t>
            </a:r>
          </a:p>
        </p:txBody>
      </p:sp>
      <p:sp>
        <p:nvSpPr>
          <p:cNvPr id="1821" name="Textfeld 1820"/>
          <p:cNvSpPr txBox="1"/>
          <p:nvPr userDrawn="1"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30/31</a:t>
            </a:r>
          </a:p>
        </p:txBody>
      </p:sp>
      <p:sp>
        <p:nvSpPr>
          <p:cNvPr id="1822" name="Textfeld 1821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 dirty="0">
                <a:solidFill>
                  <a:schemeClr val="bg1">
                    <a:lumMod val="85000"/>
                  </a:schemeClr>
                </a:solidFill>
                <a:effectLst/>
              </a:rPr>
              <a:t>1. Februar</a:t>
            </a: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algn="l" rtl="0"/>
            <a:r>
              <a:rPr lang="de-DE" sz="1300" b="0" noProof="0">
                <a:solidFill>
                  <a:schemeClr val="bg1">
                    <a:lumMod val="85000"/>
                  </a:schemeClr>
                </a:solidFill>
                <a:effectLst/>
              </a:rPr>
              <a:t>2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1">
                    <a:lumMod val="85000"/>
                  </a:schemeClr>
                </a:solidFill>
                <a:effectLst/>
              </a:rPr>
              <a:t>3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1">
                    <a:lumMod val="85000"/>
                  </a:schemeClr>
                </a:solidFill>
                <a:effectLst/>
              </a:rPr>
              <a:t>4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1">
                    <a:lumMod val="85000"/>
                  </a:schemeClr>
                </a:solidFill>
                <a:effectLst/>
              </a:rPr>
              <a:t>5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1">
                    <a:lumMod val="85000"/>
                  </a:schemeClr>
                </a:solidFill>
              </a:rPr>
              <a:t>6/7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Januar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5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EE3A2BE9-954F-4327-8036-D33E1F2C3443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  <p:sp>
        <p:nvSpPr>
          <p:cNvPr id="78" name="Anweisungs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Bef>
                <a:spcPts val="1200"/>
              </a:spcBef>
            </a:pPr>
            <a:r>
              <a:rPr lang="de-DE" sz="1100" b="1" i="1" noProof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Notiz: </a:t>
            </a:r>
          </a:p>
          <a:p>
            <a:pPr rtl="0">
              <a:spcBef>
                <a:spcPts val="1200"/>
              </a:spcBef>
            </a:pPr>
            <a:r>
              <a:rPr lang="de-DE" sz="1100" b="1" i="1" noProof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Sie können diese Vorlage drucken, um sie als Wandkalender zu verwenden. Darüber hinaus können Sie die Folie für einen beliebigen Monat kopieren, um sie Ihrer Präsentation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51293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bru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lvl="0" rtl="0"/>
            <a:r>
              <a:rPr lang="de-DE" sz="1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Februar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</a:t>
            </a:r>
          </a:p>
        </p:txBody>
      </p:sp>
      <p:sp>
        <p:nvSpPr>
          <p:cNvPr id="1795" name="Textfeld 1794"/>
          <p:cNvSpPr txBox="1"/>
          <p:nvPr userDrawn="1"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4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5</a:t>
            </a:r>
          </a:p>
        </p:txBody>
      </p:sp>
      <p:sp>
        <p:nvSpPr>
          <p:cNvPr id="1797" name="Textfeld 1796"/>
          <p:cNvSpPr txBox="1"/>
          <p:nvPr userDrawn="1"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6/7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2" name="Textfeld 1801"/>
          <p:cNvSpPr txBox="1"/>
          <p:nvPr userDrawn="1"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13/14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20/21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27/28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 dirty="0"/>
              <a:t>1. März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5777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4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5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6/7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Februar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9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10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11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12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13/14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2107D46F-F55B-4A41-8D99-23317855459F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2171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ä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lvl="0" rtl="0"/>
            <a:r>
              <a:rPr lang="de-DE" sz="140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März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endParaRPr lang="de-DE" noProof="0"/>
          </a:p>
          <a:p>
            <a:pPr lvl="0" rtl="0"/>
            <a:r>
              <a:rPr lang="de-DE" noProof="0"/>
              <a:t>3</a:t>
            </a:r>
          </a:p>
          <a:p>
            <a:pPr lvl="0" rtl="0"/>
            <a:endParaRPr lang="de-DE" noProof="0"/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4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5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6/7</a:t>
            </a:r>
          </a:p>
        </p:txBody>
      </p:sp>
      <p:sp>
        <p:nvSpPr>
          <p:cNvPr id="1798" name="Textfeld 1797"/>
          <p:cNvSpPr txBox="1"/>
          <p:nvPr userDrawn="1"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13/14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20/21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27/28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31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1. April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2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3/4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März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5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6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9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10/11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69175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69175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69175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69175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69175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69175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F3AFE7D8-B4A6-4501-BCA1-3CDA15F8BD19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7544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pr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29. März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30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 baseline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endParaRPr lang="de-DE" noProof="0"/>
          </a:p>
          <a:p>
            <a:pPr lvl="0" rtl="0"/>
            <a:r>
              <a:rPr lang="de-DE" noProof="0"/>
              <a:t>31</a:t>
            </a:r>
          </a:p>
          <a:p>
            <a:pPr lvl="0" rtl="0"/>
            <a:endParaRPr lang="de-DE" noProof="0"/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300" b="0" noProof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April</a:t>
            </a:r>
          </a:p>
          <a:p>
            <a:pPr lvl="0" rtl="0"/>
            <a:endParaRPr lang="de-DE" noProof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300" b="0" noProof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</a:t>
            </a:r>
          </a:p>
          <a:p>
            <a:pPr lvl="0" rtl="0"/>
            <a:endParaRPr lang="de-DE" noProof="0">
              <a:solidFill>
                <a:schemeClr val="tx1"/>
              </a:solidFill>
            </a:endParaRP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3/4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kern="1200" cap="none" spc="0" noProof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10/11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17/18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24/25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/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1/2. Mai</a:t>
            </a:r>
          </a:p>
        </p:txBody>
      </p:sp>
      <p:sp>
        <p:nvSpPr>
          <p:cNvPr id="1822" name="Textfeld 1821"/>
          <p:cNvSpPr txBox="1"/>
          <p:nvPr/>
        </p:nvSpPr>
        <p:spPr>
          <a:xfrm>
            <a:off x="349116" y="565643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</a:t>
            </a: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4`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6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8/9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April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8D7CC2F1-C1C1-4A73-BCB7-707EF3F1FDE1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312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>
                    <a:lumMod val="20000"/>
                    <a:lumOff val="80000"/>
                  </a:schemeClr>
                </a:solidFill>
              </a:rPr>
              <a:t>26. April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algn="l" rtl="0"/>
            <a:r>
              <a:rPr lang="de-DE" sz="1300" b="0" noProof="0">
                <a:solidFill>
                  <a:schemeClr val="tx1">
                    <a:lumMod val="20000"/>
                    <a:lumOff val="80000"/>
                  </a:schemeClr>
                </a:solidFill>
              </a:rPr>
              <a:t>27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kern="1200" cap="none" spc="0" noProof="0">
                <a:ln w="0"/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+mn-lt"/>
                <a:ea typeface="+mn-ea"/>
                <a:cs typeface="+mn-cs"/>
              </a:rPr>
              <a:t>28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lvl="0" rtl="0"/>
            <a:r>
              <a:rPr lang="de-DE" noProof="0">
                <a:solidFill>
                  <a:schemeClr val="tx1">
                    <a:lumMod val="20000"/>
                    <a:lumOff val="80000"/>
                  </a:schemeClr>
                </a:solidFill>
              </a:rPr>
              <a:t>29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1/2. Mai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8/9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7" name="Textfeld 1806"/>
          <p:cNvSpPr txBox="1"/>
          <p:nvPr userDrawn="1"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15/16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22/23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28</a:t>
            </a:r>
            <a:endParaRPr lang="de-DE" noProof="0"/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29/30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Mai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31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1. Juni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4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5/6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C8858270-5C40-4375-A9BE-FE040679CAF6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92978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/>
              <a:t>31. Mai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Juni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lvl="0" rtl="0"/>
            <a:r>
              <a:rPr lang="de-DE" sz="1300" noProof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4	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kern="1200" cap="none" spc="0" noProof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5/6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12/13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19/20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26/27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</a:rPr>
              <a:t>1. Juli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</a:rPr>
              <a:t>2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3/4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Juni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6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8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9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10/11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6756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71999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250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6756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71999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250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6756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71999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250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6756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71999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250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6756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71999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250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6756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71999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250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03F6AFD4-3712-40C5-A9B1-0FC1E46A32CB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7786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kern="1200" cap="none" spc="0" noProof="0">
                <a:ln w="0"/>
                <a:solidFill>
                  <a:schemeClr val="bg2">
                    <a:lumMod val="90000"/>
                  </a:schemeClr>
                </a:solidFill>
                <a:effectLst/>
                <a:latin typeface="+mn-lt"/>
                <a:ea typeface="+mn-ea"/>
                <a:cs typeface="+mn-cs"/>
              </a:rPr>
              <a:t>28. Juni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  <a:effectLst/>
              </a:rPr>
              <a:t>29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cap="none" spc="0">
                <a:ln w="0"/>
                <a:solidFill>
                  <a:schemeClr val="bg2">
                    <a:lumMod val="90000"/>
                  </a:schemeClr>
                </a:solidFill>
                <a:effectLst/>
              </a:defRPr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795" name="Textfeld 1794"/>
          <p:cNvSpPr txBox="1"/>
          <p:nvPr userDrawn="1"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Juli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tx1"/>
                </a:solidFill>
              </a:rPr>
              <a:t>3/4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10/11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7768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17/18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24/25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lvl="0" rtl="0"/>
            <a:r>
              <a:rPr lang="de-DE" noProof="0"/>
              <a:t>30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cap="none" spc="0">
                <a:ln w="0"/>
                <a:solidFill>
                  <a:schemeClr val="bg2">
                    <a:lumMod val="90000"/>
                  </a:schemeClr>
                </a:solidFill>
                <a:effectLst/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31</a:t>
            </a:r>
            <a:r>
              <a:rPr lang="de-DE" noProof="0"/>
              <a:t>/1. August</a:t>
            </a:r>
          </a:p>
        </p:txBody>
      </p:sp>
      <p:sp>
        <p:nvSpPr>
          <p:cNvPr id="1822" name="Textfeld 1821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</a:t>
            </a:r>
          </a:p>
        </p:txBody>
      </p:sp>
      <p:sp>
        <p:nvSpPr>
          <p:cNvPr id="1823" name="Textfeld 1822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</a:t>
            </a:r>
          </a:p>
        </p:txBody>
      </p:sp>
      <p:sp>
        <p:nvSpPr>
          <p:cNvPr id="1824" name="Textfeld 1823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4</a:t>
            </a:r>
          </a:p>
        </p:txBody>
      </p:sp>
      <p:sp>
        <p:nvSpPr>
          <p:cNvPr id="1825" name="Textfeld 1824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5</a:t>
            </a:r>
          </a:p>
        </p:txBody>
      </p:sp>
      <p:sp>
        <p:nvSpPr>
          <p:cNvPr id="1826" name="Textfeld 1825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6</a:t>
            </a:r>
          </a:p>
        </p:txBody>
      </p:sp>
      <p:sp>
        <p:nvSpPr>
          <p:cNvPr id="1827" name="Textfeld 1826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7/8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Juli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0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9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1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2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3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74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0E6D7F65-07D1-4EA9-9C77-199C495A1F8A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3186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ug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Textfeld 1791"/>
          <p:cNvSpPr txBox="1"/>
          <p:nvPr/>
        </p:nvSpPr>
        <p:spPr>
          <a:xfrm>
            <a:off x="40990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26. Juli</a:t>
            </a:r>
          </a:p>
        </p:txBody>
      </p:sp>
      <p:sp>
        <p:nvSpPr>
          <p:cNvPr id="1793" name="Textfeld 1792"/>
          <p:cNvSpPr txBox="1"/>
          <p:nvPr/>
        </p:nvSpPr>
        <p:spPr>
          <a:xfrm>
            <a:off x="1786756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/>
            </a:lvl1pPr>
          </a:lstStyle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27</a:t>
            </a:r>
          </a:p>
        </p:txBody>
      </p:sp>
      <p:sp>
        <p:nvSpPr>
          <p:cNvPr id="1794" name="Textfeld 1793"/>
          <p:cNvSpPr txBox="1"/>
          <p:nvPr/>
        </p:nvSpPr>
        <p:spPr>
          <a:xfrm>
            <a:off x="319251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28</a:t>
            </a:r>
          </a:p>
        </p:txBody>
      </p:sp>
      <p:sp>
        <p:nvSpPr>
          <p:cNvPr id="1795" name="Textfeld 1794"/>
          <p:cNvSpPr txBox="1"/>
          <p:nvPr/>
        </p:nvSpPr>
        <p:spPr>
          <a:xfrm>
            <a:off x="4571999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300" b="0" kern="1200" cap="none" spc="0" noProof="0">
                <a:ln w="0"/>
                <a:solidFill>
                  <a:schemeClr val="bg2">
                    <a:lumMod val="90000"/>
                  </a:schemeClr>
                </a:solidFill>
                <a:effectLst/>
                <a:latin typeface="+mn-lt"/>
                <a:ea typeface="+mn-ea"/>
                <a:cs typeface="+mn-cs"/>
              </a:rPr>
              <a:t>29</a:t>
            </a:r>
          </a:p>
        </p:txBody>
      </p:sp>
      <p:sp>
        <p:nvSpPr>
          <p:cNvPr id="1796" name="Textfeld 1795"/>
          <p:cNvSpPr txBox="1"/>
          <p:nvPr/>
        </p:nvSpPr>
        <p:spPr>
          <a:xfrm>
            <a:off x="5972502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/>
            </a:lvl1pPr>
          </a:lstStyle>
          <a:p>
            <a:pPr lvl="0" rtl="0"/>
            <a:r>
              <a:rPr lang="de-DE" noProof="0">
                <a:solidFill>
                  <a:schemeClr val="bg2">
                    <a:lumMod val="90000"/>
                  </a:schemeClr>
                </a:solidFill>
                <a:effectLst/>
              </a:rPr>
              <a:t>30</a:t>
            </a:r>
          </a:p>
        </p:txBody>
      </p:sp>
      <p:sp>
        <p:nvSpPr>
          <p:cNvPr id="1797" name="Textfeld 1796"/>
          <p:cNvSpPr txBox="1"/>
          <p:nvPr/>
        </p:nvSpPr>
        <p:spPr>
          <a:xfrm>
            <a:off x="7369175" y="1087622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r>
              <a:rPr lang="de-DE" sz="1300" b="0" noProof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/1. August</a:t>
            </a:r>
          </a:p>
        </p:txBody>
      </p:sp>
      <p:sp>
        <p:nvSpPr>
          <p:cNvPr id="1798" name="Textfeld 1797"/>
          <p:cNvSpPr txBox="1"/>
          <p:nvPr/>
        </p:nvSpPr>
        <p:spPr>
          <a:xfrm>
            <a:off x="409911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99" name="Textfeld 1798"/>
          <p:cNvSpPr txBox="1"/>
          <p:nvPr/>
        </p:nvSpPr>
        <p:spPr>
          <a:xfrm>
            <a:off x="1786756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00" name="Textfeld 1799"/>
          <p:cNvSpPr txBox="1"/>
          <p:nvPr/>
        </p:nvSpPr>
        <p:spPr>
          <a:xfrm>
            <a:off x="319251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801" name="Textfeld 1800"/>
          <p:cNvSpPr txBox="1"/>
          <p:nvPr/>
        </p:nvSpPr>
        <p:spPr>
          <a:xfrm>
            <a:off x="4571999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02" name="Textfeld 1801"/>
          <p:cNvSpPr txBox="1"/>
          <p:nvPr/>
        </p:nvSpPr>
        <p:spPr>
          <a:xfrm>
            <a:off x="5972502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03" name="Textfeld 1802"/>
          <p:cNvSpPr txBox="1"/>
          <p:nvPr/>
        </p:nvSpPr>
        <p:spPr>
          <a:xfrm>
            <a:off x="7369175" y="20025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7/8</a:t>
            </a:r>
          </a:p>
        </p:txBody>
      </p:sp>
      <p:sp>
        <p:nvSpPr>
          <p:cNvPr id="1804" name="Textfeld 1803"/>
          <p:cNvSpPr txBox="1"/>
          <p:nvPr/>
        </p:nvSpPr>
        <p:spPr>
          <a:xfrm>
            <a:off x="409911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05" name="Textfeld 1804"/>
          <p:cNvSpPr txBox="1"/>
          <p:nvPr/>
        </p:nvSpPr>
        <p:spPr>
          <a:xfrm>
            <a:off x="1786756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806" name="Textfeld 1805"/>
          <p:cNvSpPr txBox="1"/>
          <p:nvPr/>
        </p:nvSpPr>
        <p:spPr>
          <a:xfrm>
            <a:off x="319251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807" name="Textfeld 1806"/>
          <p:cNvSpPr txBox="1"/>
          <p:nvPr/>
        </p:nvSpPr>
        <p:spPr>
          <a:xfrm>
            <a:off x="4571999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08" name="Textfeld 1807"/>
          <p:cNvSpPr txBox="1"/>
          <p:nvPr/>
        </p:nvSpPr>
        <p:spPr>
          <a:xfrm>
            <a:off x="5972502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809" name="Textfeld 1808"/>
          <p:cNvSpPr txBox="1"/>
          <p:nvPr/>
        </p:nvSpPr>
        <p:spPr>
          <a:xfrm>
            <a:off x="7369175" y="29169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14/15</a:t>
            </a:r>
          </a:p>
        </p:txBody>
      </p:sp>
      <p:sp>
        <p:nvSpPr>
          <p:cNvPr id="1810" name="Textfeld 1809"/>
          <p:cNvSpPr txBox="1"/>
          <p:nvPr/>
        </p:nvSpPr>
        <p:spPr>
          <a:xfrm>
            <a:off x="409911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811" name="Textfeld 1810"/>
          <p:cNvSpPr txBox="1"/>
          <p:nvPr/>
        </p:nvSpPr>
        <p:spPr>
          <a:xfrm>
            <a:off x="1786756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812" name="Textfeld 1811"/>
          <p:cNvSpPr txBox="1"/>
          <p:nvPr/>
        </p:nvSpPr>
        <p:spPr>
          <a:xfrm>
            <a:off x="319251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813" name="Textfeld 1812"/>
          <p:cNvSpPr txBox="1"/>
          <p:nvPr/>
        </p:nvSpPr>
        <p:spPr>
          <a:xfrm>
            <a:off x="4571999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814" name="Textfeld 1813"/>
          <p:cNvSpPr txBox="1"/>
          <p:nvPr/>
        </p:nvSpPr>
        <p:spPr>
          <a:xfrm>
            <a:off x="5972502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815" name="Textfeld 1814"/>
          <p:cNvSpPr txBox="1"/>
          <p:nvPr/>
        </p:nvSpPr>
        <p:spPr>
          <a:xfrm>
            <a:off x="7369175" y="38313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21/22</a:t>
            </a:r>
          </a:p>
        </p:txBody>
      </p:sp>
      <p:sp>
        <p:nvSpPr>
          <p:cNvPr id="1816" name="Textfeld 1815"/>
          <p:cNvSpPr txBox="1"/>
          <p:nvPr/>
        </p:nvSpPr>
        <p:spPr>
          <a:xfrm>
            <a:off x="409911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817" name="Textfeld 1816"/>
          <p:cNvSpPr txBox="1"/>
          <p:nvPr/>
        </p:nvSpPr>
        <p:spPr>
          <a:xfrm>
            <a:off x="1786756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18" name="Textfeld 1817"/>
          <p:cNvSpPr txBox="1"/>
          <p:nvPr/>
        </p:nvSpPr>
        <p:spPr>
          <a:xfrm>
            <a:off x="319251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819" name="Textfeld 1818"/>
          <p:cNvSpPr txBox="1"/>
          <p:nvPr/>
        </p:nvSpPr>
        <p:spPr>
          <a:xfrm>
            <a:off x="4571999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820" name="Textfeld 1819"/>
          <p:cNvSpPr txBox="1"/>
          <p:nvPr/>
        </p:nvSpPr>
        <p:spPr>
          <a:xfrm>
            <a:off x="5972502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lvl="0"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lvl="0" rtl="0"/>
            <a:r>
              <a:rPr lang="de-DE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821" name="Textfeld 1820"/>
          <p:cNvSpPr txBox="1"/>
          <p:nvPr/>
        </p:nvSpPr>
        <p:spPr>
          <a:xfrm>
            <a:off x="7369175" y="4745736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>
              <a:defRPr sz="1300" b="0">
                <a:solidFill>
                  <a:schemeClr val="bg2">
                    <a:lumMod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>
                <a:solidFill>
                  <a:schemeClr val="tx1"/>
                </a:solidFill>
              </a:rPr>
              <a:t>28/29</a:t>
            </a:r>
          </a:p>
        </p:txBody>
      </p:sp>
      <p:sp>
        <p:nvSpPr>
          <p:cNvPr id="1828" name="Textfeld 1827"/>
          <p:cNvSpPr txBox="1"/>
          <p:nvPr/>
        </p:nvSpPr>
        <p:spPr>
          <a:xfrm>
            <a:off x="358775" y="152400"/>
            <a:ext cx="8382000" cy="699042"/>
          </a:xfrm>
          <a:prstGeom prst="rect">
            <a:avLst/>
          </a:prstGeom>
          <a:noFill/>
        </p:spPr>
        <p:txBody>
          <a:bodyPr wrap="square" tIns="0" bIns="0" rtlCol="0" anchor="b">
            <a:noAutofit/>
          </a:bodyPr>
          <a:lstStyle/>
          <a:p>
            <a:pPr algn="l" rtl="0"/>
            <a:r>
              <a:rPr lang="de-DE" sz="3600" b="0" noProof="0">
                <a:solidFill>
                  <a:schemeClr val="accent1"/>
                </a:solidFill>
              </a:rPr>
              <a:t>August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409911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1786756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/>
            </a:lvl1pPr>
          </a:lstStyle>
          <a:p>
            <a:pPr lvl="0" rtl="0"/>
            <a:r>
              <a:rPr lang="de-DE" noProof="0"/>
              <a:t>31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3192520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1. September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571999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2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972502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3</a:t>
            </a:r>
          </a:p>
        </p:txBody>
      </p:sp>
      <p:sp>
        <p:nvSpPr>
          <p:cNvPr id="74" name="Textfeld 73"/>
          <p:cNvSpPr txBox="1"/>
          <p:nvPr/>
        </p:nvSpPr>
        <p:spPr>
          <a:xfrm>
            <a:off x="7369175" y="5669280"/>
            <a:ext cx="137160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l" rtl="0"/>
            <a:r>
              <a:rPr lang="de-DE" sz="1300" b="0" noProof="0">
                <a:solidFill>
                  <a:schemeClr val="bg2">
                    <a:lumMod val="90000"/>
                  </a:schemeClr>
                </a:solidFill>
              </a:rPr>
              <a:t>4/5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9319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1783080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6" name="Textplatzhalt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182112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2" name="Textplatzhalt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58292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8" name="Textplatzhalter 2"/>
          <p:cNvSpPr>
            <a:spLocks noGrp="1"/>
          </p:cNvSpPr>
          <p:nvPr>
            <p:ph type="body" sz="quarter" idx="35" hasCustomPrompt="1"/>
          </p:nvPr>
        </p:nvSpPr>
        <p:spPr>
          <a:xfrm>
            <a:off x="5976051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4" name="Textplatzhalter 2"/>
          <p:cNvSpPr>
            <a:spLocks noGrp="1"/>
          </p:cNvSpPr>
          <p:nvPr>
            <p:ph type="body" sz="quarter" idx="41" hasCustomPrompt="1"/>
          </p:nvPr>
        </p:nvSpPr>
        <p:spPr>
          <a:xfrm>
            <a:off x="7379208" y="13716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9319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1783080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5" name="Textplatzhalt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182112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1" name="Textplatzhalt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58292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7" name="Textplatzhalter 2"/>
          <p:cNvSpPr>
            <a:spLocks noGrp="1"/>
          </p:cNvSpPr>
          <p:nvPr>
            <p:ph type="body" sz="quarter" idx="34" hasCustomPrompt="1"/>
          </p:nvPr>
        </p:nvSpPr>
        <p:spPr>
          <a:xfrm>
            <a:off x="5976051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3" name="Textplatzhalter 2"/>
          <p:cNvSpPr>
            <a:spLocks noGrp="1"/>
          </p:cNvSpPr>
          <p:nvPr>
            <p:ph type="body" sz="quarter" idx="40" hasCustomPrompt="1"/>
          </p:nvPr>
        </p:nvSpPr>
        <p:spPr>
          <a:xfrm>
            <a:off x="7379208" y="22860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9319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1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1783080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7" name="Textplatzhalter 2"/>
          <p:cNvSpPr>
            <a:spLocks noGrp="1"/>
          </p:cNvSpPr>
          <p:nvPr>
            <p:ph type="body" sz="quarter" idx="24" hasCustomPrompt="1"/>
          </p:nvPr>
        </p:nvSpPr>
        <p:spPr>
          <a:xfrm>
            <a:off x="3182112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3" name="Textplatzhalt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58292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sz="quarter" idx="36" hasCustomPrompt="1"/>
          </p:nvPr>
        </p:nvSpPr>
        <p:spPr>
          <a:xfrm>
            <a:off x="5976051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5" name="Textplatzhalt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379208" y="32004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783080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8" name="Textplatzhalter 2"/>
          <p:cNvSpPr>
            <a:spLocks noGrp="1"/>
          </p:cNvSpPr>
          <p:nvPr>
            <p:ph type="body" sz="quarter" idx="25" hasCustomPrompt="1"/>
          </p:nvPr>
        </p:nvSpPr>
        <p:spPr>
          <a:xfrm>
            <a:off x="3182112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4" name="Textplatzhalt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58292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0" name="Textplatzhalter 2"/>
          <p:cNvSpPr>
            <a:spLocks noGrp="1"/>
          </p:cNvSpPr>
          <p:nvPr>
            <p:ph type="body" sz="quarter" idx="37" hasCustomPrompt="1"/>
          </p:nvPr>
        </p:nvSpPr>
        <p:spPr>
          <a:xfrm>
            <a:off x="5976051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6" name="Textplatzhalt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379208" y="41148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9319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1783080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9" name="Textplatzhalter 2"/>
          <p:cNvSpPr>
            <a:spLocks noGrp="1"/>
          </p:cNvSpPr>
          <p:nvPr>
            <p:ph type="body" sz="quarter" idx="26" hasCustomPrompt="1"/>
          </p:nvPr>
        </p:nvSpPr>
        <p:spPr>
          <a:xfrm>
            <a:off x="3182112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5" name="Textplatzhalt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58292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1" name="Textplatzhalter 2"/>
          <p:cNvSpPr>
            <a:spLocks noGrp="1"/>
          </p:cNvSpPr>
          <p:nvPr>
            <p:ph type="body" sz="quarter" idx="38" hasCustomPrompt="1"/>
          </p:nvPr>
        </p:nvSpPr>
        <p:spPr>
          <a:xfrm>
            <a:off x="5976051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7" name="Textplatzhalter 2"/>
          <p:cNvSpPr>
            <a:spLocks noGrp="1"/>
          </p:cNvSpPr>
          <p:nvPr>
            <p:ph type="body" sz="quarter" idx="44" hasCustomPrompt="1"/>
          </p:nvPr>
        </p:nvSpPr>
        <p:spPr>
          <a:xfrm>
            <a:off x="7379208" y="5029200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9319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21" hasCustomPrompt="1"/>
          </p:nvPr>
        </p:nvSpPr>
        <p:spPr>
          <a:xfrm>
            <a:off x="1783080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0" name="Textplatzhalter 2"/>
          <p:cNvSpPr>
            <a:spLocks noGrp="1"/>
          </p:cNvSpPr>
          <p:nvPr>
            <p:ph type="body" sz="quarter" idx="27" hasCustomPrompt="1"/>
          </p:nvPr>
        </p:nvSpPr>
        <p:spPr>
          <a:xfrm>
            <a:off x="3182112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56" name="Textplatzhalter 2"/>
          <p:cNvSpPr>
            <a:spLocks noGrp="1"/>
          </p:cNvSpPr>
          <p:nvPr>
            <p:ph type="body" sz="quarter" idx="33" hasCustomPrompt="1"/>
          </p:nvPr>
        </p:nvSpPr>
        <p:spPr>
          <a:xfrm>
            <a:off x="458292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2" name="Textplatzhalter 2"/>
          <p:cNvSpPr>
            <a:spLocks noGrp="1"/>
          </p:cNvSpPr>
          <p:nvPr>
            <p:ph type="body" sz="quarter" idx="39" hasCustomPrompt="1"/>
          </p:nvPr>
        </p:nvSpPr>
        <p:spPr>
          <a:xfrm>
            <a:off x="5976051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68" name="Textplatzhalter 2"/>
          <p:cNvSpPr>
            <a:spLocks noGrp="1"/>
          </p:cNvSpPr>
          <p:nvPr>
            <p:ph type="body" sz="quarter" idx="45" hasCustomPrompt="1"/>
          </p:nvPr>
        </p:nvSpPr>
        <p:spPr>
          <a:xfrm>
            <a:off x="7379208" y="5952744"/>
            <a:ext cx="1377950" cy="686371"/>
          </a:xfrm>
        </p:spPr>
        <p:txBody>
          <a:bodyPr rtlCol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de-DE" noProof="0"/>
              <a:t>Klicken Sie, um Text hinzuzufügen.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46"/>
          </p:nvPr>
        </p:nvSpPr>
        <p:spPr/>
        <p:txBody>
          <a:bodyPr rtlCol="0"/>
          <a:lstStyle/>
          <a:p>
            <a:pPr rtl="0"/>
            <a:fld id="{883E99A2-C019-49CB-BCAD-61CDF0B1A219}" type="datetime1">
              <a:rPr lang="de-DE" noProof="0" smtClean="0"/>
              <a:t>27.11.2020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7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8"/>
          </p:nvPr>
        </p:nvSpPr>
        <p:spPr/>
        <p:txBody>
          <a:bodyPr rtlCol="0"/>
          <a:lstStyle/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3587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image" Target="/ppt/media/image1.emf" Id="rId17" /><Relationship Type="http://schemas.openxmlformats.org/officeDocument/2006/relationships/slideLayout" Target="/ppt/slideLayouts/slideLayout27.xml" Id="rId2" /><Relationship Type="http://schemas.openxmlformats.org/officeDocument/2006/relationships/theme" Target="/ppt/theme/theme12.xml" Id="rId16" /><Relationship Type="http://schemas.openxmlformats.org/officeDocument/2006/relationships/slideLayout" Target="/ppt/slideLayouts/slideLayout18.xml" Id="rId1" /><Relationship Type="http://schemas.openxmlformats.org/officeDocument/2006/relationships/slideLayout" Target="/ppt/slideLayouts/slideLayout69.xml" Id="rId6" /><Relationship Type="http://schemas.openxmlformats.org/officeDocument/2006/relationships/slideLayout" Target="/ppt/slideLayouts/slideLayout1110.xml" Id="rId11" /><Relationship Type="http://schemas.openxmlformats.org/officeDocument/2006/relationships/slideLayout" Target="/ppt/slideLayouts/slideLayout51.xml" Id="rId5" /><Relationship Type="http://schemas.openxmlformats.org/officeDocument/2006/relationships/slideLayout" Target="/ppt/slideLayouts/slideLayout1511.xml" Id="rId15" /><Relationship Type="http://schemas.openxmlformats.org/officeDocument/2006/relationships/slideLayout" Target="/ppt/slideLayouts/slideLayout1012.xml" Id="rId10" /><Relationship Type="http://schemas.openxmlformats.org/officeDocument/2006/relationships/slideLayout" Target="/ppt/slideLayouts/slideLayout413.xml" Id="rId4" /><Relationship Type="http://schemas.openxmlformats.org/officeDocument/2006/relationships/slideLayout" Target="/ppt/slideLayouts/slideLayout914.xml" Id="rId9" /><Relationship Type="http://schemas.openxmlformats.org/officeDocument/2006/relationships/slideLayout" Target="/ppt/slideLayouts/slideLayout1415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im_rechts"/>
          <p:cNvSpPr/>
          <p:nvPr/>
        </p:nvSpPr>
        <p:spPr>
          <a:xfrm>
            <a:off x="9296400" y="152400"/>
            <a:ext cx="1295400" cy="655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de-DE" noProof="0" dirty="0"/>
          </a:p>
        </p:txBody>
      </p:sp>
      <p:sp>
        <p:nvSpPr>
          <p:cNvPr id="85" name="shim_links"/>
          <p:cNvSpPr/>
          <p:nvPr/>
        </p:nvSpPr>
        <p:spPr>
          <a:xfrm>
            <a:off x="-1447800" y="152400"/>
            <a:ext cx="1295400" cy="6556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de-DE" noProof="0" dirty="0"/>
          </a:p>
        </p:txBody>
      </p:sp>
      <p:sp>
        <p:nvSpPr>
          <p:cNvPr id="8" name="Abgerundetes Rechteck 7"/>
          <p:cNvSpPr/>
          <p:nvPr/>
        </p:nvSpPr>
        <p:spPr>
          <a:xfrm>
            <a:off x="126123" y="95251"/>
            <a:ext cx="8870731" cy="6662900"/>
          </a:xfrm>
          <a:prstGeom prst="roundRect">
            <a:avLst>
              <a:gd name="adj" fmla="val 2527"/>
            </a:avLst>
          </a:prstGeom>
          <a:solidFill>
            <a:schemeClr val="bg1"/>
          </a:solidFill>
          <a:ln>
            <a:noFill/>
          </a:ln>
          <a:effectLst>
            <a:innerShdw blurRad="101600" dist="25400" dir="16200000">
              <a:prstClr val="black">
                <a:alpha val="14000"/>
              </a:prstClr>
            </a:innerShdw>
            <a:outerShdw blurRad="63500" sx="101000" sy="101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 dirty="0"/>
          </a:p>
        </p:txBody>
      </p:sp>
      <p:grpSp>
        <p:nvGrpSpPr>
          <p:cNvPr id="3618" name="Gruppieren 3617"/>
          <p:cNvGrpSpPr/>
          <p:nvPr/>
        </p:nvGrpSpPr>
        <p:grpSpPr>
          <a:xfrm>
            <a:off x="379476" y="1242060"/>
            <a:ext cx="8385048" cy="678180"/>
            <a:chOff x="396240" y="1242060"/>
            <a:chExt cx="8347710" cy="678180"/>
          </a:xfrm>
        </p:grpSpPr>
        <p:cxnSp>
          <p:nvCxnSpPr>
            <p:cNvPr id="3665" name="Gerader Verbinder 3664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6" name="Gerader Verbinder 3665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7" name="Gerader Verbinder 3666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8" name="Gerader Verbinder 3667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9" name="Gerader Verbinder 3668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0" name="Gerader Verbinder 3669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1" name="Gerader Verbinder 3670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19" name="Gruppieren 3618"/>
          <p:cNvGrpSpPr/>
          <p:nvPr/>
        </p:nvGrpSpPr>
        <p:grpSpPr>
          <a:xfrm>
            <a:off x="379476" y="2163924"/>
            <a:ext cx="8385048" cy="678180"/>
            <a:chOff x="396240" y="1242060"/>
            <a:chExt cx="8347710" cy="678180"/>
          </a:xfrm>
        </p:grpSpPr>
        <p:cxnSp>
          <p:nvCxnSpPr>
            <p:cNvPr id="3658" name="Gerader Verbinder 3657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9" name="Gerader Verbinder 3658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0" name="Gerader Verbinder 3659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1" name="Gerader Verbinder 3660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2" name="Gerader Verbinder 3661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3" name="Gerader Verbinder 3662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4" name="Gerader Verbinder 3663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20" name="Gruppieren 3619"/>
          <p:cNvGrpSpPr/>
          <p:nvPr/>
        </p:nvGrpSpPr>
        <p:grpSpPr>
          <a:xfrm>
            <a:off x="379476" y="3085788"/>
            <a:ext cx="8385048" cy="678180"/>
            <a:chOff x="396240" y="1242060"/>
            <a:chExt cx="8347710" cy="678180"/>
          </a:xfrm>
        </p:grpSpPr>
        <p:cxnSp>
          <p:nvCxnSpPr>
            <p:cNvPr id="3651" name="Gerader Verbinder 3650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2" name="Gerader Verbinder 3651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3" name="Gerader Verbinder 3652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4" name="Gerader Verbinder 3653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5" name="Gerader Verbinder 3654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6" name="Gerader Verbinder 3655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7" name="Gerader Verbinder 3656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21" name="Gruppieren 3620"/>
          <p:cNvGrpSpPr/>
          <p:nvPr/>
        </p:nvGrpSpPr>
        <p:grpSpPr>
          <a:xfrm>
            <a:off x="379476" y="4007652"/>
            <a:ext cx="8385048" cy="678180"/>
            <a:chOff x="396240" y="1242060"/>
            <a:chExt cx="8347710" cy="678180"/>
          </a:xfrm>
        </p:grpSpPr>
        <p:cxnSp>
          <p:nvCxnSpPr>
            <p:cNvPr id="3644" name="Gerader Verbinder 3643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5" name="Gerader Verbinder 3644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6" name="Gerader Verbinder 3645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7" name="Gerader Verbinder 3646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8" name="Gerader Verbinder 3647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9" name="Gerader Verbinder 3648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0" name="Gerader Verbinder 3649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22" name="Gruppieren 3621"/>
          <p:cNvGrpSpPr/>
          <p:nvPr/>
        </p:nvGrpSpPr>
        <p:grpSpPr>
          <a:xfrm>
            <a:off x="379476" y="4929516"/>
            <a:ext cx="8385048" cy="678180"/>
            <a:chOff x="396240" y="1242060"/>
            <a:chExt cx="8347710" cy="678180"/>
          </a:xfrm>
        </p:grpSpPr>
        <p:cxnSp>
          <p:nvCxnSpPr>
            <p:cNvPr id="3637" name="Gerader Verbinder 3636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8" name="Gerader Verbinder 3637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9" name="Gerader Verbinder 3638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0" name="Gerader Verbinder 3639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1" name="Gerader Verbinder 3640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2" name="Gerader Verbinder 3641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3" name="Gerader Verbinder 3642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23" name="Gruppieren 3622"/>
          <p:cNvGrpSpPr/>
          <p:nvPr/>
        </p:nvGrpSpPr>
        <p:grpSpPr>
          <a:xfrm>
            <a:off x="379476" y="5851382"/>
            <a:ext cx="8385048" cy="678180"/>
            <a:chOff x="396240" y="1242060"/>
            <a:chExt cx="8347710" cy="678180"/>
          </a:xfrm>
        </p:grpSpPr>
        <p:cxnSp>
          <p:nvCxnSpPr>
            <p:cNvPr id="3630" name="Gerader Verbinder 3629"/>
            <p:cNvCxnSpPr/>
            <p:nvPr/>
          </p:nvCxnSpPr>
          <p:spPr>
            <a:xfrm>
              <a:off x="39624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1" name="Gerader Verbinder 3630"/>
            <p:cNvCxnSpPr/>
            <p:nvPr/>
          </p:nvCxnSpPr>
          <p:spPr>
            <a:xfrm>
              <a:off x="178752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2" name="Gerader Verbinder 3631"/>
            <p:cNvCxnSpPr/>
            <p:nvPr/>
          </p:nvCxnSpPr>
          <p:spPr>
            <a:xfrm>
              <a:off x="317881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3" name="Gerader Verbinder 3632"/>
            <p:cNvCxnSpPr/>
            <p:nvPr/>
          </p:nvCxnSpPr>
          <p:spPr>
            <a:xfrm>
              <a:off x="457009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4" name="Gerader Verbinder 3633"/>
            <p:cNvCxnSpPr/>
            <p:nvPr/>
          </p:nvCxnSpPr>
          <p:spPr>
            <a:xfrm>
              <a:off x="596138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5" name="Gerader Verbinder 3634"/>
            <p:cNvCxnSpPr/>
            <p:nvPr/>
          </p:nvCxnSpPr>
          <p:spPr>
            <a:xfrm>
              <a:off x="7352665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6" name="Gerader Verbinder 3635"/>
            <p:cNvCxnSpPr/>
            <p:nvPr/>
          </p:nvCxnSpPr>
          <p:spPr>
            <a:xfrm>
              <a:off x="8743950" y="1242060"/>
              <a:ext cx="0" cy="678180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381000" y="944880"/>
            <a:ext cx="8382000" cy="5696712"/>
            <a:chOff x="381000" y="944880"/>
            <a:chExt cx="8382000" cy="5696712"/>
          </a:xfrm>
        </p:grpSpPr>
        <p:grpSp>
          <p:nvGrpSpPr>
            <p:cNvPr id="3617" name="Gruppieren 3616"/>
            <p:cNvGrpSpPr/>
            <p:nvPr/>
          </p:nvGrpSpPr>
          <p:grpSpPr>
            <a:xfrm>
              <a:off x="381000" y="1143000"/>
              <a:ext cx="8382000" cy="5498592"/>
              <a:chOff x="381000" y="1143000"/>
              <a:chExt cx="8382000" cy="5498592"/>
            </a:xfrm>
          </p:grpSpPr>
          <p:cxnSp>
            <p:nvCxnSpPr>
              <p:cNvPr id="3672" name="Gerader Verbinder 3671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3" name="Gerader Verbinder 3672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4" name="Gerader Verbinder 3673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5" name="Gerader Verbinder 3674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6" name="Gerader Verbinder 3675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7" name="Gerader Verbinder 3676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8" name="Gerader Verbinder 3677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24" name="Gruppieren 3623"/>
            <p:cNvGrpSpPr/>
            <p:nvPr/>
          </p:nvGrpSpPr>
          <p:grpSpPr>
            <a:xfrm>
              <a:off x="1776984" y="944880"/>
              <a:ext cx="5590032" cy="128016"/>
              <a:chOff x="1787525" y="944880"/>
              <a:chExt cx="5565140" cy="128016"/>
            </a:xfrm>
          </p:grpSpPr>
          <p:cxnSp>
            <p:nvCxnSpPr>
              <p:cNvPr id="3625" name="Gerader Verbinder 3624"/>
              <p:cNvCxnSpPr/>
              <p:nvPr/>
            </p:nvCxnSpPr>
            <p:spPr>
              <a:xfrm>
                <a:off x="1787525" y="944880"/>
                <a:ext cx="0" cy="12801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6" name="Gerader Verbinder 3625"/>
              <p:cNvCxnSpPr/>
              <p:nvPr/>
            </p:nvCxnSpPr>
            <p:spPr>
              <a:xfrm>
                <a:off x="3178810" y="944880"/>
                <a:ext cx="0" cy="12801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7" name="Gerader Verbinder 3626"/>
              <p:cNvCxnSpPr/>
              <p:nvPr/>
            </p:nvCxnSpPr>
            <p:spPr>
              <a:xfrm>
                <a:off x="4570095" y="944880"/>
                <a:ext cx="0" cy="12801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8" name="Gerader Verbinder 3627"/>
              <p:cNvCxnSpPr/>
              <p:nvPr/>
            </p:nvCxnSpPr>
            <p:spPr>
              <a:xfrm>
                <a:off x="5961380" y="944880"/>
                <a:ext cx="0" cy="12801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9" name="Gerader Verbinder 3628"/>
              <p:cNvCxnSpPr/>
              <p:nvPr/>
            </p:nvCxnSpPr>
            <p:spPr>
              <a:xfrm>
                <a:off x="7352665" y="944880"/>
                <a:ext cx="0" cy="128016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rechter Ring"/>
          <p:cNvGrpSpPr/>
          <p:nvPr/>
        </p:nvGrpSpPr>
        <p:grpSpPr>
          <a:xfrm>
            <a:off x="8701801" y="0"/>
            <a:ext cx="145110" cy="336423"/>
            <a:chOff x="8654176" y="0"/>
            <a:chExt cx="145110" cy="336423"/>
          </a:xfrm>
        </p:grpSpPr>
        <p:sp>
          <p:nvSpPr>
            <p:cNvPr id="29" name="Ellipse 28"/>
            <p:cNvSpPr/>
            <p:nvPr/>
          </p:nvSpPr>
          <p:spPr>
            <a:xfrm>
              <a:off x="8654176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1061" name="Bild 37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8655848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linker Ring"/>
          <p:cNvGrpSpPr/>
          <p:nvPr/>
        </p:nvGrpSpPr>
        <p:grpSpPr>
          <a:xfrm>
            <a:off x="301625" y="0"/>
            <a:ext cx="144654" cy="336423"/>
            <a:chOff x="349250" y="0"/>
            <a:chExt cx="144654" cy="336423"/>
          </a:xfrm>
        </p:grpSpPr>
        <p:sp>
          <p:nvSpPr>
            <p:cNvPr id="27" name="Ellipse 26"/>
            <p:cNvSpPr/>
            <p:nvPr/>
          </p:nvSpPr>
          <p:spPr>
            <a:xfrm>
              <a:off x="349250" y="199263"/>
              <a:ext cx="137160" cy="1371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noProof="0" dirty="0"/>
            </a:p>
          </p:txBody>
        </p:sp>
        <p:pic>
          <p:nvPicPr>
            <p:cNvPr id="48" name="Bild 37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519"/>
            <a:stretch/>
          </p:blipFill>
          <p:spPr bwMode="auto">
            <a:xfrm>
              <a:off x="350466" y="0"/>
              <a:ext cx="143438" cy="335588"/>
            </a:xfrm>
            <a:prstGeom prst="rect">
              <a:avLst/>
            </a:prstGeom>
            <a:noFill/>
            <a:ln>
              <a:noFill/>
            </a:ln>
            <a:effectLst>
              <a:outerShdw blurRad="114300" dir="600000" algn="ctr" rotWithShape="0">
                <a:schemeClr val="bg2">
                  <a:alpha val="33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42" name="Textfeld 1841"/>
          <p:cNvSpPr txBox="1"/>
          <p:nvPr/>
        </p:nvSpPr>
        <p:spPr>
          <a:xfrm>
            <a:off x="588581" y="895350"/>
            <a:ext cx="1014250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MONTAG</a:t>
            </a:r>
          </a:p>
        </p:txBody>
      </p:sp>
      <p:sp>
        <p:nvSpPr>
          <p:cNvPr id="1843" name="Textfeld 1842"/>
          <p:cNvSpPr txBox="1"/>
          <p:nvPr/>
        </p:nvSpPr>
        <p:spPr>
          <a:xfrm>
            <a:off x="1981200" y="895350"/>
            <a:ext cx="1014250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DIENSTAG</a:t>
            </a:r>
          </a:p>
        </p:txBody>
      </p:sp>
      <p:sp>
        <p:nvSpPr>
          <p:cNvPr id="1844" name="Textfeld 1843"/>
          <p:cNvSpPr txBox="1"/>
          <p:nvPr/>
        </p:nvSpPr>
        <p:spPr>
          <a:xfrm>
            <a:off x="3255580" y="895350"/>
            <a:ext cx="1271750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MITTWOCH</a:t>
            </a:r>
          </a:p>
        </p:txBody>
      </p:sp>
      <p:sp>
        <p:nvSpPr>
          <p:cNvPr id="1845" name="Textfeld 1844"/>
          <p:cNvSpPr txBox="1"/>
          <p:nvPr/>
        </p:nvSpPr>
        <p:spPr>
          <a:xfrm>
            <a:off x="4705218" y="895350"/>
            <a:ext cx="1115675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DONNERSTAG</a:t>
            </a:r>
          </a:p>
        </p:txBody>
      </p:sp>
      <p:sp>
        <p:nvSpPr>
          <p:cNvPr id="1846" name="Textfeld 1845"/>
          <p:cNvSpPr txBox="1"/>
          <p:nvPr/>
        </p:nvSpPr>
        <p:spPr>
          <a:xfrm>
            <a:off x="6172200" y="895350"/>
            <a:ext cx="1014250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FREITAG</a:t>
            </a:r>
          </a:p>
        </p:txBody>
      </p:sp>
      <p:sp>
        <p:nvSpPr>
          <p:cNvPr id="1847" name="Textfeld 1846"/>
          <p:cNvSpPr txBox="1"/>
          <p:nvPr/>
        </p:nvSpPr>
        <p:spPr>
          <a:xfrm>
            <a:off x="7522779" y="895350"/>
            <a:ext cx="1014250" cy="244602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ctr" rtl="0"/>
            <a:r>
              <a:rPr lang="de-DE" sz="1200" b="1" noProof="0" dirty="0">
                <a:solidFill>
                  <a:schemeClr val="accent1"/>
                </a:solidFill>
              </a:rPr>
              <a:t>SA/SO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7708506" y="423787"/>
            <a:ext cx="1014250" cy="384048"/>
          </a:xfrm>
          <a:prstGeom prst="rect">
            <a:avLst/>
          </a:prstGeom>
          <a:noFill/>
        </p:spPr>
        <p:txBody>
          <a:bodyPr wrap="square" tIns="0" bIns="0" rtlCol="0" anchor="ctr">
            <a:noAutofit/>
          </a:bodyPr>
          <a:lstStyle/>
          <a:p>
            <a:pPr algn="r" rtl="0"/>
            <a:r>
              <a:rPr lang="de-DE" sz="2400" noProof="0" dirty="0">
                <a:solidFill>
                  <a:schemeClr val="accent1"/>
                </a:solidFill>
              </a:rPr>
              <a:t>2021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58775" y="152400"/>
            <a:ext cx="7413625" cy="69904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</a:bodyPr>
          <a:lstStyle/>
          <a:p>
            <a:pPr rtl="0"/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1000" y="1143000"/>
            <a:ext cx="83820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 durch Klicken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81000" y="6619100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 rtl="0"/>
            <a:fld id="{F3BFECD7-BB31-47E7-AEB4-3E3D7267344F}" type="datetime1">
              <a:rPr lang="de-DE" noProof="0" smtClean="0"/>
              <a:t>27.11.2020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619100"/>
            <a:ext cx="2895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>
                <a:solidFill>
                  <a:schemeClr val="accent1"/>
                </a:solidFill>
              </a:defRPr>
            </a:lvl1pPr>
          </a:lstStyle>
          <a:p>
            <a:pPr rtl="0"/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29400" y="6619100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 rtl="0"/>
            <a:fld id="{53CB5F7B-7C15-41FD-9488-0FCC5C0A130E}" type="slidenum">
              <a:rPr lang="de-DE" noProof="0"/>
              <a:pPr/>
              <a:t>‹Nr.›</a:t>
            </a:fld>
            <a:endParaRPr lang="de-DE" noProof="0" dirty="0"/>
          </a:p>
        </p:txBody>
      </p:sp>
      <p:sp>
        <p:nvSpPr>
          <p:cNvPr id="86" name="Anweisungs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Bef>
                <a:spcPts val="1200"/>
              </a:spcBef>
            </a:pPr>
            <a:r>
              <a:rPr lang="de-DE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Notiz: </a:t>
            </a:r>
          </a:p>
          <a:p>
            <a:pPr rtl="0">
              <a:spcBef>
                <a:spcPts val="1200"/>
              </a:spcBef>
            </a:pPr>
            <a:r>
              <a:rPr lang="de-DE" sz="1100" b="1" i="1" noProof="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Sie können diese Vorlage drucken, um sie als Wandkalender zu verwenden. Darüber hinaus können Sie die Folie für einen beliebigen Monat kopieren, um sie Ihrer Präsentation hinzuzufügen.</a:t>
            </a:r>
          </a:p>
        </p:txBody>
      </p:sp>
    </p:spTree>
    <p:extLst>
      <p:ext uri="{BB962C8B-B14F-4D97-AF65-F5344CB8AC3E}">
        <p14:creationId xmlns:p14="http://schemas.microsoft.com/office/powerpoint/2010/main" val="308177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73" r:id="rId8"/>
    <p:sldLayoutId id="2147483667" r:id="rId9"/>
    <p:sldLayoutId id="2147483668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5425" indent="-228600" algn="l" defTabSz="914400" rtl="0" eaLnBrk="1" latinLnBrk="0" hangingPunct="1">
        <a:spcBef>
          <a:spcPts val="16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728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792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76856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88920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300984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813048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325112" indent="-228600" algn="l" defTabSz="914400" rtl="0" eaLnBrk="1" latinLnBrk="0" hangingPunct="1">
        <a:spcBef>
          <a:spcPts val="600"/>
        </a:spcBef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012.xml.rels>&#65279;<?xml version="1.0" encoding="utf-8"?><Relationships xmlns="http://schemas.openxmlformats.org/package/2006/relationships"><Relationship Type="http://schemas.openxmlformats.org/officeDocument/2006/relationships/notesSlide" Target="/ppt/notesSlides/notesSlide1012.xml" Id="rId2" /><Relationship Type="http://schemas.openxmlformats.org/officeDocument/2006/relationships/slideLayout" Target="/ppt/slideLayouts/slideLayout1110.xml" Id="rId1" /></Relationships>
</file>

<file path=ppt/slides/_rels/slide119.xml.rels>&#65279;<?xml version="1.0" encoding="utf-8"?><Relationships xmlns="http://schemas.openxmlformats.org/package/2006/relationships"><Relationship Type="http://schemas.openxmlformats.org/officeDocument/2006/relationships/notesSlide" Target="/ppt/notesSlides/notesSlide119.xml" Id="rId2" /><Relationship Type="http://schemas.openxmlformats.org/officeDocument/2006/relationships/slideLayout" Target="/ppt/slideLayouts/slideLayout126.xml" Id="rId1" /></Relationships>
</file>

<file path=ppt/slides/_rels/slide125.xml.rels>&#65279;<?xml version="1.0" encoding="utf-8"?><Relationships xmlns="http://schemas.openxmlformats.org/package/2006/relationships"><Relationship Type="http://schemas.openxmlformats.org/officeDocument/2006/relationships/notesSlide" Target="/ppt/notesSlides/notesSlide125.xml" Id="rId2" /><Relationship Type="http://schemas.openxmlformats.org/officeDocument/2006/relationships/slideLayout" Target="/ppt/slideLayouts/slideLayout133.xml" Id="rId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notesSlide" Target="/ppt/notesSlides/notesSlide18.xml" Id="rId2" /><Relationship Type="http://schemas.openxmlformats.org/officeDocument/2006/relationships/slideLayout" Target="/ppt/slideLayouts/slideLayout27.xml" Id="rId1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notesSlide" Target="/ppt/notesSlides/notesSlide26.xml" Id="rId2" /><Relationship Type="http://schemas.openxmlformats.org/officeDocument/2006/relationships/slideLayout" Target="/ppt/slideLayouts/slideLayout34.xml" Id="rId1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notesSlide" Target="/ppt/notesSlides/notesSlide33.xml" Id="rId2" /><Relationship Type="http://schemas.openxmlformats.org/officeDocument/2006/relationships/slideLayout" Target="/ppt/slideLayouts/slideLayout413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notesSlide" Target="/ppt/notesSlides/notesSlide41.xml" Id="rId2" /><Relationship Type="http://schemas.openxmlformats.org/officeDocument/2006/relationships/slideLayout" Target="/ppt/slideLayouts/slideLayout51.xml" Id="rId1" /></Relationships>
</file>

<file path=ppt/slides/_rels/slide511.xml.rels>&#65279;<?xml version="1.0" encoding="utf-8"?><Relationships xmlns="http://schemas.openxmlformats.org/package/2006/relationships"><Relationship Type="http://schemas.openxmlformats.org/officeDocument/2006/relationships/notesSlide" Target="/ppt/notesSlides/notesSlide511.xml" Id="rId2" /><Relationship Type="http://schemas.openxmlformats.org/officeDocument/2006/relationships/slideLayout" Target="/ppt/slideLayouts/slideLayout69.xml" Id="rId1" /></Relationships>
</file>

<file path=ppt/slides/_rels/slide610.xml.rels>&#65279;<?xml version="1.0" encoding="utf-8"?><Relationships xmlns="http://schemas.openxmlformats.org/package/2006/relationships"><Relationship Type="http://schemas.openxmlformats.org/officeDocument/2006/relationships/notesSlide" Target="/ppt/notesSlides/notesSlide610.xml" Id="rId2" /><Relationship Type="http://schemas.openxmlformats.org/officeDocument/2006/relationships/slideLayout" Target="/ppt/slideLayouts/slideLayout75.xml" Id="rId1" /></Relationships>
</file>

<file path=ppt/slides/_rels/slide77.xml.rels>&#65279;<?xml version="1.0" encoding="utf-8"?><Relationships xmlns="http://schemas.openxmlformats.org/package/2006/relationships"><Relationship Type="http://schemas.openxmlformats.org/officeDocument/2006/relationships/notesSlide" Target="/ppt/notesSlides/notesSlide77.xml" Id="rId2" /><Relationship Type="http://schemas.openxmlformats.org/officeDocument/2006/relationships/slideLayout" Target="/ppt/slideLayouts/slideLayout82.xml" Id="rId1" /></Relationships>
</file>

<file path=ppt/slides/_rels/slide84.xml.rels>&#65279;<?xml version="1.0" encoding="utf-8"?><Relationships xmlns="http://schemas.openxmlformats.org/package/2006/relationships"><Relationship Type="http://schemas.openxmlformats.org/officeDocument/2006/relationships/notesSlide" Target="/ppt/notesSlides/notesSlide84.xml" Id="rId2" /><Relationship Type="http://schemas.openxmlformats.org/officeDocument/2006/relationships/slideLayout" Target="/ppt/slideLayouts/slideLayout914.xml" Id="rId1" /></Relationships>
</file>

<file path=ppt/slides/_rels/slide92.xml.rels>&#65279;<?xml version="1.0" encoding="utf-8"?><Relationships xmlns="http://schemas.openxmlformats.org/package/2006/relationships"><Relationship Type="http://schemas.openxmlformats.org/officeDocument/2006/relationships/notesSlide" Target="/ppt/notesSlides/notesSlide92.xml" Id="rId2" /><Relationship Type="http://schemas.openxmlformats.org/officeDocument/2006/relationships/slideLayout" Target="/ppt/slideLayouts/slideLayout1012.xml" Id="rId1" /></Relationships>
</file>

<file path=ppt/slides/slide10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15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09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560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platzhalter 111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8" name="Textplatzhalter 117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4" name="Textplatzhalter 123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0" name="Textplatzhalter 129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6" name="Textplatzhalter 135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2" name="Textplatzhalter 141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1" name="Textplatzhalter 110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7" name="Textplatzhalter 116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3" name="Textplatzhalter 122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9" name="Textplatzhalter 128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5" name="Textplatzhalter 134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1" name="Textplatzhalter 140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3" name="Textplatzhalter 112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9" name="Textplatzhalter 118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5" name="Textplatzhalter 124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1" name="Textplatzhalter 130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7" name="Textplatzhalter 136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3" name="Textplatzhalter 142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4" name="Textplatzhalter 113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0" name="Textplatzhalter 119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6" name="Textplatzhalter 125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2" name="Textplatzhalter 131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8" name="Textplatzhalter 137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4" name="Textplatzhalter 143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5" name="Textplatzhalter 114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1" name="Textplatzhalter 120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7" name="Textplatzhalter 126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3" name="Textplatzhalter 132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9" name="Textplatzhalter 138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5" name="Textplatzhalter 14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6" name="Textplatzhalter 115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2" name="Textplatzhalter 121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8" name="Textplatzhalter 127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4" name="Textplatzhalter 133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0" name="Textplatzhalter 139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6" name="Textplatzhalter 14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79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platzhalter 76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3" name="Textplatzhalter 82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9" name="Textplatzhalter 88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5" name="Textplatzhalter 94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1" name="Textplatzhalter 100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7" name="Textplatzhalter 106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6" name="Textplatzhalter 75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2" name="Textplatzhalter 81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8" name="Textplatzhalter 87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4" name="Textplatzhalter 93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0" name="Textplatzhalter 99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6" name="Textplatzhalter 105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8" name="Textplatzhalter 77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4" name="Textplatzhalter 83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0" name="Textplatzhalter 89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6" name="Textplatzhalter 95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2" name="Textplatzhalter 101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8" name="Textplatzhalter 107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9" name="Textplatzhalter 78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5" name="Textplatzhalter 84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1" name="Textplatzhalter 90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7" name="Textplatzhalter 96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3" name="Textplatzhalter 102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9" name="Textplatzhalter 108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0" name="Textplatzhalter 79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6" name="Textplatzhalter 85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2" name="Textplatzhalter 91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8" name="Textplatzhalter 97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4" name="Textplatzhalter 103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0" name="Textplatzhalter 109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1" name="Textplatzhalter 80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7" name="Textplatzhalter 86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3" name="Textplatzhalter 92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9" name="Textplatzhalter 98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5" name="Textplatzhalter 104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1" name="Textplatzhalter 110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0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platzhalter 76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3" name="Textplatzhalter 82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9" name="Textplatzhalter 88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5" name="Textplatzhalter 94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1" name="Textplatzhalter 100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7" name="Textplatzhalter 106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6" name="Textplatzhalter 75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2" name="Textplatzhalter 81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8" name="Textplatzhalter 87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4" name="Textplatzhalter 93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0" name="Textplatzhalter 99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6" name="Textplatzhalter 105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8" name="Textplatzhalter 77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4" name="Textplatzhalter 83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0" name="Textplatzhalter 89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6" name="Textplatzhalter 95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2" name="Textplatzhalter 101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8" name="Textplatzhalter 107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9" name="Textplatzhalter 78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5" name="Textplatzhalter 84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1" name="Textplatzhalter 90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7" name="Textplatzhalter 96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3" name="Textplatzhalter 102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9" name="Textplatzhalter 108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0" name="Textplatzhalter 79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6" name="Textplatzhalter 85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2" name="Textplatzhalter 91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8" name="Textplatzhalter 97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4" name="Textplatzhalter 103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0" name="Textplatzhalter 109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1" name="Textplatzhalter 80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7" name="Textplatzhalter 86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3" name="Textplatzhalter 92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9" name="Textplatzhalter 98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5" name="Textplatzhalter 104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1" name="Textplatzhalter 110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4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platzhalter 40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9" name="Textplatzhalter 58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6" name="Textplatzhalter 45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2" name="Textplatzhalter 51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0" name="Textplatzhalter 69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6" name="Textplatzhalter 65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Textplatzhalter 71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7" name="Textplatzhalter 66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3" name="Textplatzhalter 72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8" name="Textplatzhalter 67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88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platzhalter 40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9" name="Textplatzhalter 58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8" name="Textplatzhalter 37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6" name="Textplatzhalter 45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2" name="Textplatzhalter 51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0" name="Textplatzhalter 69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6" name="Textplatzhalter 65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Textplatzhalter 71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7" name="Textplatzhalter 66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3" name="Textplatzhalter 72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8" name="Textplatzhalter 67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67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platzhalter 40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9" name="Textplatzhalter 58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8" name="Textplatzhalter 37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6" name="Textplatzhalter 45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2" name="Textplatzhalter 51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0" name="Textplatzhalter 69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6" name="Textplatzhalter 65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Textplatzhalter 71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7" name="Textplatzhalter 66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3" name="Textplatzhalter 72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8" name="Textplatzhalter 67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12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08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7" name="Textplatzhalter 3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97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platzhalter 40"/>
          <p:cNvSpPr>
            <a:spLocks noGrp="1"/>
          </p:cNvSpPr>
          <p:nvPr>
            <p:ph type="body" sz="quarter" idx="1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9" name="Textplatzhalter 58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6" name="Textplatzhalter 45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2" name="Textplatzhalter 51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8" name="Textplatzhalter 57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4" name="Textplatzhalter 63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0" name="Textplatzhalter 69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2" name="Textplatzhalter 41"/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8" name="Textplatzhalter 47"/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0" name="Textplatzhalter 59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6" name="Textplatzhalter 65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2" name="Textplatzhalter 71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9" name="Textplatzhalter 48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1" name="Textplatzhalter 60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7" name="Textplatzhalter 66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3" name="Textplatzhalter 72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4" name="Textplatzhalter 43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6" name="Textplatzhalter 55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2" name="Textplatzhalter 61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8" name="Textplatzhalter 67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4" name="Textplatzhalter 73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45" name="Textplatzhalter 44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1" name="Textplatzhalter 50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57" name="Textplatzhalter 56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3" name="Textplatzhalter 62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75" name="Textplatzhalter 74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00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2.xml><?xml version="1.0" encoding="utf-8"?>
<a:theme xmlns:a="http://schemas.openxmlformats.org/drawingml/2006/main" name="Zweiringkalender 2021">
  <a:themeElements>
    <a:clrScheme name="2RingCalendar2013">
      <a:dk1>
        <a:srgbClr val="755C5A"/>
      </a:dk1>
      <a:lt1>
        <a:srgbClr val="FFFFFF"/>
      </a:lt1>
      <a:dk2>
        <a:srgbClr val="000000"/>
      </a:dk2>
      <a:lt2>
        <a:srgbClr val="E9E5D6"/>
      </a:lt2>
      <a:accent1>
        <a:srgbClr val="51A588"/>
      </a:accent1>
      <a:accent2>
        <a:srgbClr val="F7953F"/>
      </a:accent2>
      <a:accent3>
        <a:srgbClr val="4EB8E3"/>
      </a:accent3>
      <a:accent4>
        <a:srgbClr val="FFD24C"/>
      </a:accent4>
      <a:accent5>
        <a:srgbClr val="9E5BA4"/>
      </a:accent5>
      <a:accent6>
        <a:srgbClr val="EB6553"/>
      </a:accent6>
      <a:hlink>
        <a:srgbClr val="4EB8E3"/>
      </a:hlink>
      <a:folHlink>
        <a:srgbClr val="FFD24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 calendar (Mon-Sun, two-ring design).potx" id="{37951288-A778-4B03-9A4F-C86CA56F87D5}" vid="{FD97477E-A75E-4049-8F28-7AF1421EAE67}"/>
    </a:ext>
  </a:extLst>
</a:theme>
</file>

<file path=ppt/theme/theme21.xml><?xml version="1.0" encoding="utf-8"?>
<a:theme xmlns:a="http://schemas.openxmlformats.org/drawingml/2006/main" name="Office-Design">
  <a:themeElements>
    <a:clrScheme name="2RingCalendar2013">
      <a:dk1>
        <a:srgbClr val="755C5A"/>
      </a:dk1>
      <a:lt1>
        <a:srgbClr val="FFFFFF"/>
      </a:lt1>
      <a:dk2>
        <a:srgbClr val="000000"/>
      </a:dk2>
      <a:lt2>
        <a:srgbClr val="E9E5D6"/>
      </a:lt2>
      <a:accent1>
        <a:srgbClr val="51A588"/>
      </a:accent1>
      <a:accent2>
        <a:srgbClr val="F7953F"/>
      </a:accent2>
      <a:accent3>
        <a:srgbClr val="4EB8E3"/>
      </a:accent3>
      <a:accent4>
        <a:srgbClr val="FFD24C"/>
      </a:accent4>
      <a:accent5>
        <a:srgbClr val="9E5BA4"/>
      </a:accent5>
      <a:accent6>
        <a:srgbClr val="EB6553"/>
      </a:accent6>
      <a:hlink>
        <a:srgbClr val="4EB8E3"/>
      </a:hlink>
      <a:folHlink>
        <a:srgbClr val="FFD24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Office-Design">
  <a:themeElements>
    <a:clrScheme name="2RingCalendar2013">
      <a:dk1>
        <a:srgbClr val="755C5A"/>
      </a:dk1>
      <a:lt1>
        <a:srgbClr val="FFFFFF"/>
      </a:lt1>
      <a:dk2>
        <a:srgbClr val="000000"/>
      </a:dk2>
      <a:lt2>
        <a:srgbClr val="E9E5D6"/>
      </a:lt2>
      <a:accent1>
        <a:srgbClr val="51A588"/>
      </a:accent1>
      <a:accent2>
        <a:srgbClr val="F7953F"/>
      </a:accent2>
      <a:accent3>
        <a:srgbClr val="4EB8E3"/>
      </a:accent3>
      <a:accent4>
        <a:srgbClr val="FFD24C"/>
      </a:accent4>
      <a:accent5>
        <a:srgbClr val="9E5BA4"/>
      </a:accent5>
      <a:accent6>
        <a:srgbClr val="EB6553"/>
      </a:accent6>
      <a:hlink>
        <a:srgbClr val="4EB8E3"/>
      </a:hlink>
      <a:folHlink>
        <a:srgbClr val="FFD24C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3.xml><?xml version="1.0" encoding="utf-8"?>
<ds:datastoreItem xmlns:ds="http://schemas.openxmlformats.org/officeDocument/2006/customXml" ds:itemID="{E3832F57-1C04-4D20-9AA9-ABED3B40ACED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F93FDE2D-060E-437A-94FD-B4B779CF47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1.xml><?xml version="1.0" encoding="utf-8"?>
<ds:datastoreItem xmlns:ds="http://schemas.openxmlformats.org/officeDocument/2006/customXml" ds:itemID="{E580EDBC-A7D4-453D-9B1C-C48D60199BE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TM16401331</ap:Template>
  <ap:TotalTime>0</ap:TotalTime>
  <ap:Words>12</ap:Words>
  <ap:PresentationFormat>Bildschirmpräsentation (4:3)</ap:PresentationFormat>
  <ap:Paragraphs>12</ap:Paragraphs>
  <ap:Slides>12</ap:Slides>
  <ap:Notes>12</ap:Notes>
  <ap:HiddenSlides>0</ap:HiddenSlides>
  <ap:MMClips>0</ap:MMClips>
  <ap:ScaleCrop>false</ap:ScaleCrop>
  <ap:HeadingPairs>
    <vt:vector baseType="variant" size="6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ap:HeadingPairs>
  <ap:TitlesOfParts>
    <vt:vector baseType="lpstr" size="15">
      <vt:lpstr>Arial</vt:lpstr>
      <vt:lpstr>Calibri</vt:lpstr>
      <vt:lpstr>Zweiringkalender 2021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dcterms:created xsi:type="dcterms:W3CDTF">2020-07-15T06:15:37Z</dcterms:created>
  <dcterms:modified xsi:type="dcterms:W3CDTF">2020-11-27T07:41:49Z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