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3137" autoAdjust="0"/>
  </p:normalViewPr>
  <p:slideViewPr>
    <p:cSldViewPr snapToGrid="0">
      <p:cViewPr varScale="1">
        <p:scale>
          <a:sx n="100" d="100"/>
          <a:sy n="100" d="100"/>
        </p:scale>
        <p:origin x="10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4T02:13:04.937" v="22" actId="790"/>
      <pc:docMkLst>
        <pc:docMk/>
      </pc:docMkLst>
      <pc:sldChg chg="modSp mod modNotes modNotesTx">
        <pc:chgData name="Fake Test User" userId="SID-0" providerId="Test" clId="FakeClientId" dt="2021-08-04T02:12:30.655" v="19" actId="790"/>
        <pc:sldMkLst>
          <pc:docMk/>
          <pc:sldMk cId="1627197603" sldId="256"/>
        </pc:sldMkLst>
        <pc:spChg chg="mod">
          <ac:chgData name="Fake Test User" userId="SID-0" providerId="Test" clId="FakeClientId" dt="2021-08-04T02:06:58.270" v="0" actId="790"/>
          <ac:spMkLst>
            <pc:docMk/>
            <pc:sldMk cId="16271976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2:06:58.270" v="0" actId="790"/>
          <ac:spMkLst>
            <pc:docMk/>
            <pc:sldMk cId="16271976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2:13:04.937" v="22" actId="790"/>
        <pc:sldMasterMkLst>
          <pc:docMk/>
          <pc:sldMasterMk cId="0" sldId="2147483768"/>
        </pc:sldMasterMkLst>
        <pc:spChg chg="mod">
          <ac:chgData name="Fake Test User" userId="SID-0" providerId="Test" clId="FakeClientId" dt="2021-08-04T02:10:28.399" v="3" actId="790"/>
          <ac:spMkLst>
            <pc:docMk/>
            <pc:sldMasterMk cId="0" sldId="2147483768"/>
            <ac:spMk id="2" creationId="{00000000-0000-0000-0000-000000000000}"/>
          </ac:spMkLst>
        </pc:spChg>
        <pc:spChg chg="mod">
          <ac:chgData name="Fake Test User" userId="SID-0" providerId="Test" clId="FakeClientId" dt="2021-08-04T02:10:28.399" v="3" actId="790"/>
          <ac:spMkLst>
            <pc:docMk/>
            <pc:sldMasterMk cId="0" sldId="2147483768"/>
            <ac:spMk id="3" creationId="{00000000-0000-0000-0000-000000000000}"/>
          </ac:spMkLst>
        </pc:spChg>
        <pc:spChg chg="mod">
          <ac:chgData name="Fake Test User" userId="SID-0" providerId="Test" clId="FakeClientId" dt="2021-08-04T02:10:28.399" v="3" actId="790"/>
          <ac:spMkLst>
            <pc:docMk/>
            <pc:sldMasterMk cId="0" sldId="2147483768"/>
            <ac:spMk id="4" creationId="{00000000-0000-0000-0000-000000000000}"/>
          </ac:spMkLst>
        </pc:spChg>
        <pc:spChg chg="mod">
          <ac:chgData name="Fake Test User" userId="SID-0" providerId="Test" clId="FakeClientId" dt="2021-08-04T02:10:28.399" v="3" actId="790"/>
          <ac:spMkLst>
            <pc:docMk/>
            <pc:sldMasterMk cId="0" sldId="2147483768"/>
            <ac:spMk id="5" creationId="{00000000-0000-0000-0000-000000000000}"/>
          </ac:spMkLst>
        </pc:spChg>
        <pc:spChg chg="mod">
          <ac:chgData name="Fake Test User" userId="SID-0" providerId="Test" clId="FakeClientId" dt="2021-08-04T02:10:28.399" v="3" actId="790"/>
          <ac:spMkLst>
            <pc:docMk/>
            <pc:sldMasterMk cId="0" sldId="214748376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4T02:13:04.937" v="22" actId="790"/>
          <pc:sldLayoutMkLst>
            <pc:docMk/>
            <pc:sldMasterMk cId="0" sldId="2147483768"/>
            <pc:sldLayoutMk cId="0" sldId="2147483769"/>
          </pc:sldLayoutMkLst>
          <pc:spChg chg="mod">
            <ac:chgData name="Fake Test User" userId="SID-0" providerId="Test" clId="FakeClientId" dt="2021-08-04T02:13:04.937" v="22" actId="790"/>
            <ac:spMkLst>
              <pc:docMk/>
              <pc:sldMasterMk cId="0" sldId="2147483768"/>
              <pc:sldLayoutMk cId="0" sldId="21474837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13:04.937" v="22" actId="790"/>
            <ac:spMkLst>
              <pc:docMk/>
              <pc:sldMasterMk cId="0" sldId="2147483768"/>
              <pc:sldLayoutMk cId="0" sldId="21474837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13:04.937" v="22" actId="790"/>
            <ac:spMkLst>
              <pc:docMk/>
              <pc:sldMasterMk cId="0" sldId="2147483768"/>
              <pc:sldLayoutMk cId="0" sldId="2147483769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4T02:13:04.937" v="22" actId="790"/>
            <ac:spMkLst>
              <pc:docMk/>
              <pc:sldMasterMk cId="0" sldId="2147483768"/>
              <pc:sldLayoutMk cId="0" sldId="2147483769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4T02:13:04.937" v="22" actId="790"/>
            <ac:spMkLst>
              <pc:docMk/>
              <pc:sldMasterMk cId="0" sldId="2147483768"/>
              <pc:sldLayoutMk cId="0" sldId="2147483769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10:49.790" v="5" actId="790"/>
          <pc:sldLayoutMkLst>
            <pc:docMk/>
            <pc:sldMasterMk cId="0" sldId="2147483768"/>
            <pc:sldLayoutMk cId="0" sldId="2147483770"/>
          </pc:sldLayoutMkLst>
          <pc:spChg chg="mod">
            <ac:chgData name="Fake Test User" userId="SID-0" providerId="Test" clId="FakeClientId" dt="2021-08-04T02:10:49.790" v="5" actId="790"/>
            <ac:spMkLst>
              <pc:docMk/>
              <pc:sldMasterMk cId="0" sldId="2147483768"/>
              <pc:sldLayoutMk cId="0" sldId="21474837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10:49.790" v="5" actId="790"/>
            <ac:spMkLst>
              <pc:docMk/>
              <pc:sldMasterMk cId="0" sldId="2147483768"/>
              <pc:sldLayoutMk cId="0" sldId="21474837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10:49.790" v="5" actId="790"/>
            <ac:spMkLst>
              <pc:docMk/>
              <pc:sldMasterMk cId="0" sldId="2147483768"/>
              <pc:sldLayoutMk cId="0" sldId="214748377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2:10:49.790" v="5" actId="790"/>
            <ac:spMkLst>
              <pc:docMk/>
              <pc:sldMasterMk cId="0" sldId="2147483768"/>
              <pc:sldLayoutMk cId="0" sldId="2147483770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2:10:49.790" v="5" actId="790"/>
            <ac:spMkLst>
              <pc:docMk/>
              <pc:sldMasterMk cId="0" sldId="2147483768"/>
              <pc:sldLayoutMk cId="0" sldId="214748377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11:06.462" v="7" actId="790"/>
          <pc:sldLayoutMkLst>
            <pc:docMk/>
            <pc:sldMasterMk cId="0" sldId="2147483768"/>
            <pc:sldLayoutMk cId="0" sldId="2147483771"/>
          </pc:sldLayoutMkLst>
          <pc:spChg chg="mod">
            <ac:chgData name="Fake Test User" userId="SID-0" providerId="Test" clId="FakeClientId" dt="2021-08-04T02:11:06.462" v="7" actId="790"/>
            <ac:spMkLst>
              <pc:docMk/>
              <pc:sldMasterMk cId="0" sldId="2147483768"/>
              <pc:sldLayoutMk cId="0" sldId="21474837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11:06.462" v="7" actId="790"/>
            <ac:spMkLst>
              <pc:docMk/>
              <pc:sldMasterMk cId="0" sldId="2147483768"/>
              <pc:sldLayoutMk cId="0" sldId="21474837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11:06.462" v="7" actId="790"/>
            <ac:spMkLst>
              <pc:docMk/>
              <pc:sldMasterMk cId="0" sldId="2147483768"/>
              <pc:sldLayoutMk cId="0" sldId="21474837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11:06.462" v="7" actId="790"/>
            <ac:spMkLst>
              <pc:docMk/>
              <pc:sldMasterMk cId="0" sldId="2147483768"/>
              <pc:sldLayoutMk cId="0" sldId="21474837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11:06.462" v="7" actId="790"/>
            <ac:spMkLst>
              <pc:docMk/>
              <pc:sldMasterMk cId="0" sldId="2147483768"/>
              <pc:sldLayoutMk cId="0" sldId="21474837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11:10.150" v="8" actId="790"/>
          <pc:sldLayoutMkLst>
            <pc:docMk/>
            <pc:sldMasterMk cId="0" sldId="2147483768"/>
            <pc:sldLayoutMk cId="0" sldId="2147483772"/>
          </pc:sldLayoutMkLst>
          <pc:spChg chg="mod">
            <ac:chgData name="Fake Test User" userId="SID-0" providerId="Test" clId="FakeClientId" dt="2021-08-04T02:11:10.150" v="8" actId="790"/>
            <ac:spMkLst>
              <pc:docMk/>
              <pc:sldMasterMk cId="0" sldId="2147483768"/>
              <pc:sldLayoutMk cId="0" sldId="214748377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11:10.150" v="8" actId="790"/>
            <ac:spMkLst>
              <pc:docMk/>
              <pc:sldMasterMk cId="0" sldId="2147483768"/>
              <pc:sldLayoutMk cId="0" sldId="214748377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11:10.150" v="8" actId="790"/>
            <ac:spMkLst>
              <pc:docMk/>
              <pc:sldMasterMk cId="0" sldId="2147483768"/>
              <pc:sldLayoutMk cId="0" sldId="214748377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11:10.150" v="8" actId="790"/>
            <ac:spMkLst>
              <pc:docMk/>
              <pc:sldMasterMk cId="0" sldId="2147483768"/>
              <pc:sldLayoutMk cId="0" sldId="214748377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2:11:10.150" v="8" actId="790"/>
            <ac:spMkLst>
              <pc:docMk/>
              <pc:sldMasterMk cId="0" sldId="2147483768"/>
              <pc:sldLayoutMk cId="0" sldId="2147483772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2:11:10.150" v="8" actId="790"/>
            <ac:spMkLst>
              <pc:docMk/>
              <pc:sldMasterMk cId="0" sldId="2147483768"/>
              <pc:sldLayoutMk cId="0" sldId="214748377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11:14.525" v="9" actId="790"/>
          <pc:sldLayoutMkLst>
            <pc:docMk/>
            <pc:sldMasterMk cId="0" sldId="2147483768"/>
            <pc:sldLayoutMk cId="0" sldId="2147483773"/>
          </pc:sldLayoutMkLst>
          <pc:spChg chg="mod">
            <ac:chgData name="Fake Test User" userId="SID-0" providerId="Test" clId="FakeClientId" dt="2021-08-04T02:11:14.525" v="9" actId="790"/>
            <ac:spMkLst>
              <pc:docMk/>
              <pc:sldMasterMk cId="0" sldId="2147483768"/>
              <pc:sldLayoutMk cId="0" sldId="214748377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11:14.525" v="9" actId="790"/>
            <ac:spMkLst>
              <pc:docMk/>
              <pc:sldMasterMk cId="0" sldId="2147483768"/>
              <pc:sldLayoutMk cId="0" sldId="214748377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11:14.525" v="9" actId="790"/>
            <ac:spMkLst>
              <pc:docMk/>
              <pc:sldMasterMk cId="0" sldId="2147483768"/>
              <pc:sldLayoutMk cId="0" sldId="214748377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11:14.525" v="9" actId="790"/>
            <ac:spMkLst>
              <pc:docMk/>
              <pc:sldMasterMk cId="0" sldId="2147483768"/>
              <pc:sldLayoutMk cId="0" sldId="214748377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11:14.525" v="9" actId="790"/>
            <ac:spMkLst>
              <pc:docMk/>
              <pc:sldMasterMk cId="0" sldId="2147483768"/>
              <pc:sldLayoutMk cId="0" sldId="214748377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2:11:14.525" v="9" actId="790"/>
            <ac:spMkLst>
              <pc:docMk/>
              <pc:sldMasterMk cId="0" sldId="2147483768"/>
              <pc:sldLayoutMk cId="0" sldId="214748377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2:11:14.525" v="9" actId="790"/>
            <ac:spMkLst>
              <pc:docMk/>
              <pc:sldMasterMk cId="0" sldId="2147483768"/>
              <pc:sldLayoutMk cId="0" sldId="214748377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2:11:14.525" v="9" actId="790"/>
            <ac:spMkLst>
              <pc:docMk/>
              <pc:sldMasterMk cId="0" sldId="2147483768"/>
              <pc:sldLayoutMk cId="0" sldId="214748377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11:19.306" v="10" actId="790"/>
          <pc:sldLayoutMkLst>
            <pc:docMk/>
            <pc:sldMasterMk cId="0" sldId="2147483768"/>
            <pc:sldLayoutMk cId="0" sldId="2147483774"/>
          </pc:sldLayoutMkLst>
          <pc:spChg chg="mod">
            <ac:chgData name="Fake Test User" userId="SID-0" providerId="Test" clId="FakeClientId" dt="2021-08-04T02:11:19.306" v="10" actId="790"/>
            <ac:spMkLst>
              <pc:docMk/>
              <pc:sldMasterMk cId="0" sldId="2147483768"/>
              <pc:sldLayoutMk cId="0" sldId="214748377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11:19.306" v="10" actId="790"/>
            <ac:spMkLst>
              <pc:docMk/>
              <pc:sldMasterMk cId="0" sldId="2147483768"/>
              <pc:sldLayoutMk cId="0" sldId="214748377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11:19.306" v="10" actId="790"/>
            <ac:spMkLst>
              <pc:docMk/>
              <pc:sldMasterMk cId="0" sldId="2147483768"/>
              <pc:sldLayoutMk cId="0" sldId="214748377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11:19.306" v="10" actId="790"/>
            <ac:spMkLst>
              <pc:docMk/>
              <pc:sldMasterMk cId="0" sldId="2147483768"/>
              <pc:sldLayoutMk cId="0" sldId="214748377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11:25.295" v="11" actId="790"/>
          <pc:sldLayoutMkLst>
            <pc:docMk/>
            <pc:sldMasterMk cId="0" sldId="2147483768"/>
            <pc:sldLayoutMk cId="0" sldId="2147483775"/>
          </pc:sldLayoutMkLst>
          <pc:spChg chg="mod">
            <ac:chgData name="Fake Test User" userId="SID-0" providerId="Test" clId="FakeClientId" dt="2021-08-04T02:11:25.295" v="11" actId="790"/>
            <ac:spMkLst>
              <pc:docMk/>
              <pc:sldMasterMk cId="0" sldId="2147483768"/>
              <pc:sldLayoutMk cId="0" sldId="214748377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11:25.295" v="11" actId="790"/>
            <ac:spMkLst>
              <pc:docMk/>
              <pc:sldMasterMk cId="0" sldId="2147483768"/>
              <pc:sldLayoutMk cId="0" sldId="214748377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11:25.295" v="11" actId="790"/>
            <ac:spMkLst>
              <pc:docMk/>
              <pc:sldMasterMk cId="0" sldId="2147483768"/>
              <pc:sldLayoutMk cId="0" sldId="214748377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11:30.576" v="12" actId="790"/>
          <pc:sldLayoutMkLst>
            <pc:docMk/>
            <pc:sldMasterMk cId="0" sldId="2147483768"/>
            <pc:sldLayoutMk cId="0" sldId="2147483776"/>
          </pc:sldLayoutMkLst>
          <pc:spChg chg="mod">
            <ac:chgData name="Fake Test User" userId="SID-0" providerId="Test" clId="FakeClientId" dt="2021-08-04T02:11:30.576" v="12" actId="790"/>
            <ac:spMkLst>
              <pc:docMk/>
              <pc:sldMasterMk cId="0" sldId="2147483768"/>
              <pc:sldLayoutMk cId="0" sldId="214748377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11:30.576" v="12" actId="790"/>
            <ac:spMkLst>
              <pc:docMk/>
              <pc:sldMasterMk cId="0" sldId="2147483768"/>
              <pc:sldLayoutMk cId="0" sldId="214748377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11:30.576" v="12" actId="790"/>
            <ac:spMkLst>
              <pc:docMk/>
              <pc:sldMasterMk cId="0" sldId="2147483768"/>
              <pc:sldLayoutMk cId="0" sldId="214748377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11:30.576" v="12" actId="790"/>
            <ac:spMkLst>
              <pc:docMk/>
              <pc:sldMasterMk cId="0" sldId="2147483768"/>
              <pc:sldLayoutMk cId="0" sldId="2147483776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2:11:30.576" v="12" actId="790"/>
            <ac:spMkLst>
              <pc:docMk/>
              <pc:sldMasterMk cId="0" sldId="2147483768"/>
              <pc:sldLayoutMk cId="0" sldId="2147483776"/>
              <ac:spMk id="9" creationId="{00000000-0000-0000-0000-000000000000}"/>
            </ac:spMkLst>
          </pc:spChg>
          <pc:spChg chg="mod">
            <ac:chgData name="Fake Test User" userId="SID-0" providerId="Test" clId="FakeClientId" dt="2021-08-04T02:11:30.576" v="12" actId="790"/>
            <ac:spMkLst>
              <pc:docMk/>
              <pc:sldMasterMk cId="0" sldId="2147483768"/>
              <pc:sldLayoutMk cId="0" sldId="214748377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11:36.561" v="13" actId="790"/>
          <pc:sldLayoutMkLst>
            <pc:docMk/>
            <pc:sldMasterMk cId="0" sldId="2147483768"/>
            <pc:sldLayoutMk cId="0" sldId="2147483777"/>
          </pc:sldLayoutMkLst>
          <pc:spChg chg="mod">
            <ac:chgData name="Fake Test User" userId="SID-0" providerId="Test" clId="FakeClientId" dt="2021-08-04T02:11:36.561" v="13" actId="790"/>
            <ac:spMkLst>
              <pc:docMk/>
              <pc:sldMasterMk cId="0" sldId="2147483768"/>
              <pc:sldLayoutMk cId="0" sldId="214748377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11:36.561" v="13" actId="790"/>
            <ac:spMkLst>
              <pc:docMk/>
              <pc:sldMasterMk cId="0" sldId="2147483768"/>
              <pc:sldLayoutMk cId="0" sldId="214748377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11:36.561" v="13" actId="790"/>
            <ac:spMkLst>
              <pc:docMk/>
              <pc:sldMasterMk cId="0" sldId="2147483768"/>
              <pc:sldLayoutMk cId="0" sldId="214748377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11:36.561" v="13" actId="790"/>
            <ac:spMkLst>
              <pc:docMk/>
              <pc:sldMasterMk cId="0" sldId="2147483768"/>
              <pc:sldLayoutMk cId="0" sldId="214748377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11:36.561" v="13" actId="790"/>
            <ac:spMkLst>
              <pc:docMk/>
              <pc:sldMasterMk cId="0" sldId="2147483768"/>
              <pc:sldLayoutMk cId="0" sldId="214748377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2:11:36.561" v="13" actId="790"/>
            <ac:spMkLst>
              <pc:docMk/>
              <pc:sldMasterMk cId="0" sldId="2147483768"/>
              <pc:sldLayoutMk cId="0" sldId="214748377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11:40.264" v="14" actId="790"/>
          <pc:sldLayoutMkLst>
            <pc:docMk/>
            <pc:sldMasterMk cId="0" sldId="2147483768"/>
            <pc:sldLayoutMk cId="0" sldId="2147483778"/>
          </pc:sldLayoutMkLst>
          <pc:spChg chg="mod">
            <ac:chgData name="Fake Test User" userId="SID-0" providerId="Test" clId="FakeClientId" dt="2021-08-04T02:11:40.264" v="14" actId="790"/>
            <ac:spMkLst>
              <pc:docMk/>
              <pc:sldMasterMk cId="0" sldId="2147483768"/>
              <pc:sldLayoutMk cId="0" sldId="214748377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11:40.264" v="14" actId="790"/>
            <ac:spMkLst>
              <pc:docMk/>
              <pc:sldMasterMk cId="0" sldId="2147483768"/>
              <pc:sldLayoutMk cId="0" sldId="214748377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11:40.264" v="14" actId="790"/>
            <ac:spMkLst>
              <pc:docMk/>
              <pc:sldMasterMk cId="0" sldId="2147483768"/>
              <pc:sldLayoutMk cId="0" sldId="214748377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11:40.264" v="14" actId="790"/>
            <ac:spMkLst>
              <pc:docMk/>
              <pc:sldMasterMk cId="0" sldId="2147483768"/>
              <pc:sldLayoutMk cId="0" sldId="214748377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11:40.264" v="14" actId="790"/>
            <ac:spMkLst>
              <pc:docMk/>
              <pc:sldMasterMk cId="0" sldId="2147483768"/>
              <pc:sldLayoutMk cId="0" sldId="214748377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11:43.764" v="15" actId="790"/>
          <pc:sldLayoutMkLst>
            <pc:docMk/>
            <pc:sldMasterMk cId="0" sldId="2147483768"/>
            <pc:sldLayoutMk cId="0" sldId="2147483779"/>
          </pc:sldLayoutMkLst>
          <pc:spChg chg="mod">
            <ac:chgData name="Fake Test User" userId="SID-0" providerId="Test" clId="FakeClientId" dt="2021-08-04T02:11:43.764" v="15" actId="790"/>
            <ac:spMkLst>
              <pc:docMk/>
              <pc:sldMasterMk cId="0" sldId="2147483768"/>
              <pc:sldLayoutMk cId="0" sldId="214748377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11:43.764" v="15" actId="790"/>
            <ac:spMkLst>
              <pc:docMk/>
              <pc:sldMasterMk cId="0" sldId="2147483768"/>
              <pc:sldLayoutMk cId="0" sldId="214748377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11:43.764" v="15" actId="790"/>
            <ac:spMkLst>
              <pc:docMk/>
              <pc:sldMasterMk cId="0" sldId="2147483768"/>
              <pc:sldLayoutMk cId="0" sldId="214748377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11:43.764" v="15" actId="790"/>
            <ac:spMkLst>
              <pc:docMk/>
              <pc:sldMasterMk cId="0" sldId="2147483768"/>
              <pc:sldLayoutMk cId="0" sldId="214748377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11:43.764" v="15" actId="790"/>
            <ac:spMkLst>
              <pc:docMk/>
              <pc:sldMasterMk cId="0" sldId="2147483768"/>
              <pc:sldLayoutMk cId="0" sldId="214748377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7A748A5-6273-4F62-A034-0495CC30F2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AFFF65-64AC-415C-8829-138A5EF0B0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37B70-EA12-4889-A3E5-9CB76C550E21}" type="datetime1">
              <a:rPr lang="de-DE" smtClean="0"/>
              <a:t>04.08.2021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13CCC64-3C3C-4969-B968-EE9D2C2BF2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E633FC-8447-420C-B5A6-5B6D5C154D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EB2ED-9470-49D5-9FA8-44C8DC7CBB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16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D7E37-1A56-4C2D-94F3-BEE02F39885E}" type="datetime1">
              <a:rPr lang="de-DE" smtClean="0"/>
              <a:pPr/>
              <a:t>04.08.2021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C0B56-AFBC-4807-BEA7-7AC69EE204B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6713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5C0B56-AFBC-4807-BEA7-7AC69EE204B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7893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8D54BB-F991-4FFA-A72A-11C7D1A5AEF7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ec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htec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htec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uppieren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Gerader Verbinde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20" name="Datumsplatzhalt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fld id="{67AA1823-BF3C-4E06-A036-FB28C0782A11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1BB7ED-B80C-42E6-9D09-D9E7A3DADB3D}" type="datetime1">
              <a:rPr lang="de-DE" noProof="0" smtClean="0"/>
              <a:t>04.08.2021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252478-83DD-4359-8873-372D3375B068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htec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hteck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htec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uppieren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Gerader Verbinde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D79E7423-F6F1-48C6-B8B7-A3FC0DB31812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4F5AC0-EA83-40AB-B5DB-C3191C8E7DA7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EEE8FF-84A4-48DD-9935-DE2DDD65CE00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F0F456-EE06-40ED-907F-637E6EEA3D06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336615-8DC4-48BF-954C-34B16ACB2700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hteck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85800" y="609600"/>
            <a:ext cx="7772400" cy="53340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508E57-96B0-4F2B-BF02-4EFEC3EA9F2A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endParaRPr lang="de-DE" noProof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2" name="Rechteck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5D9B0BE1-F116-424F-8D66-973A997727F9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0" name="Rechteck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D021C41-7A68-4C61-8D34-BE761409C707}" type="datetime1">
              <a:rPr lang="de-DE" noProof="0" smtClean="0"/>
              <a:t>04.08.2021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Savon</ap:Template>
  <ap:TotalTime>0</ap:TotalTime>
  <ap:Words>1</ap:Words>
  <ap:PresentationFormat>Breitbild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Garamond</vt:lpstr>
      <vt:lpstr>Savon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2014-09-12T02:12:20Z</dcterms:created>
  <dcterms:modified xsi:type="dcterms:W3CDTF">2021-08-04T02:13:22Z</dcterms:modified>
</cp:coreProperties>
</file>