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643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17:58.262" v="31" actId="790"/>
      <pc:docMkLst>
        <pc:docMk/>
      </pc:docMkLst>
      <pc:sldChg chg="modSp mod modNotes modNotesTx">
        <pc:chgData name="Fake Test User" userId="SID-0" providerId="Test" clId="FakeClientId" dt="2021-08-23T03:17:12.293" v="26" actId="790"/>
        <pc:sldMkLst>
          <pc:docMk/>
          <pc:sldMk cId="554862975" sldId="256"/>
        </pc:sldMkLst>
        <pc:spChg chg="mod">
          <ac:chgData name="Fake Test User" userId="SID-0" providerId="Test" clId="FakeClientId" dt="2021-08-23T03:13:49.073" v="0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13:49.073" v="0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17:58.262" v="3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14:06.964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14:06.964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14:06.964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14:06.964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14:06.964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17:58.262" v="3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17:58.262" v="3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7:58.262" v="3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7:58.262" v="31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7:58.262" v="31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17:58.262" v="31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4:28.99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3:14:28.99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4:28.99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4:28.99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4:28.99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4:28.995" v="4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4:58.480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14:58.480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4:58.480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4:58.480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4:58.480" v="9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4:58.480" v="9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06.871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06.871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14.074" v="1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15:14.074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22.996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15:22.996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22.996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22.996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22.996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27.605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15:27.605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27.605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27.605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37.011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37.011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41.527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41.527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26.105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16:26.105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6:26.105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6:26.105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26.105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26.105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30.183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16:30.183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6:30.183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6:30.183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30.183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30.183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46.589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46.589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5:51.324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3T03:15:51.324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5:51.324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5:51.324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5:51.324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5:51.324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10.105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3:16:10.105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6:10.105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10.105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10.105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6:10.105" v="19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01.964" v="1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16:01.964" v="18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17.683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3:16:17.683" v="2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6:21.527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03:16:21.527" v="21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C1C0034-DFF9-4A40-94FD-AD8F188296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E1726D-D1B0-4882-86CD-D3E3AE618F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96855-7D24-4583-8E4B-0D9B1C3A7ACF}" type="datetime1">
              <a:rPr lang="de-DE" smtClean="0"/>
              <a:t>25.08.2021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E98FC1-4F98-48FB-A650-8EA018FD17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EA3A4D-44FA-49FB-AF6F-FAF23D9BC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AEC53-3A17-4A57-BF87-B904330862E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6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880A-22AB-49B4-8397-A54BABFBBE25}" type="datetime1">
              <a:rPr lang="de-DE" smtClean="0"/>
              <a:pPr/>
              <a:t>25.08.2021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2AC5B-BDE7-432A-B014-E7CCF4359239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5235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2AC5B-BDE7-432A-B014-E7CCF435923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29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75715C-53AE-40F4-8403-8D4BCE3DB26A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B8AE68-BF5C-42F8-A7F0-D4CABFDF8A21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D2EEB-8D3F-4335-BE5E-51F6C5C3CEE9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AFF647-EB75-4565-AAAA-92CCDEEAF59A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sp>
        <p:nvSpPr>
          <p:cNvPr id="9" name="Textfeld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BD7E2E-F018-4099-996D-801022E409FC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de-DE" noProof="0"/>
              <a:t>Textmasterformate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de-DE" noProof="0"/>
              <a:t>Textmasterformate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12B06B-6E9E-43C5-95B4-3884B35885A6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0" name="Bildplatzhalt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3" name="Bildplatzhalt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6" name="Bildplatzhalt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7" name="Textplatzhalter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8B791A-83F2-4898-97D0-F5013A8A5935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326DE0-3FC0-446C-BE1A-91A553FBD6C5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92F6D-D3EA-4FEF-8DEF-0D6C7E543604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FCB954-4169-4CA6-8240-2E6A6002ADEB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717B0-BFAF-49A2-84B9-D3369B35A5CD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61B610-26F3-4C5B-86AD-0814781AD377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72B8D-DFBA-4A5A-B848-300EDE8DB6A5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31172C-9311-432E-A6AA-F304A347D873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517FA7-E51F-4F6A-A2C5-269EE0E9FC56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27CF5A-6AC6-42A6-A126-FB372F72A88D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79A758-BA8B-40E6-80AA-33979E0FB8AA}" type="datetime1">
              <a:rPr lang="de-DE" noProof="0" smtClean="0"/>
              <a:t>25.08.2021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76A8A65F-978D-4D52-8BB1-4228246330AA}" type="datetime1">
              <a:rPr lang="de-DE" noProof="0" smtClean="0"/>
              <a:t>25.08.2021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0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Tiefe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2021-08-25T01:54:29Z</dcterms:modified>
</cp:coreProperties>
</file>