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5207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3:12:43.964" v="22" actId="790"/>
      <pc:docMkLst>
        <pc:docMk/>
      </pc:docMkLst>
      <pc:sldChg chg="modSp mod modNotes modNotesTx">
        <pc:chgData name="Fake Test User" userId="SID-0" providerId="Test" clId="FakeClientId" dt="2021-08-23T03:12:43.964" v="22" actId="790"/>
        <pc:sldMkLst>
          <pc:docMk/>
          <pc:sldMk cId="3746349892" sldId="256"/>
        </pc:sldMkLst>
        <pc:spChg chg="mod">
          <ac:chgData name="Fake Test User" userId="SID-0" providerId="Test" clId="FakeClientId" dt="2021-08-23T03:12:38.183" v="21" actId="790"/>
          <ac:spMkLst>
            <pc:docMk/>
            <pc:sldMk cId="374634989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3:12:38.183" v="21" actId="790"/>
          <ac:spMkLst>
            <pc:docMk/>
            <pc:sldMk cId="374634989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3:12:30.308" v="20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3:09:57.213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3:09:57.213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3:09:57.213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3:09:57.213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3:09:57.213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3:12:30.308" v="20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3:12:30.308" v="20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2:30.308" v="20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2:30.308" v="20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2:30.308" v="20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2:30.308" v="20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27.526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3:10:27.526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0:27.526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27.526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27.526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0:27.526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31.104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3:10:31.104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0:31.104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31.104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31.104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0:31.104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35.698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3:10:35.698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35.698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35.698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0:35.698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0:35.698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0:35.698" v="6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42.667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3:10:42.667" v="7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50.588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3:10:50.588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0:50.588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50.588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50.588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54.604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3:10:54.604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0:54.604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54.604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0:59.354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3:10:59.354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0:59.354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0:59.354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0:59.354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0:59.354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0:59.354" v="10" actId="790"/>
            <ac:spMkLst>
              <pc:docMk/>
              <pc:sldMasterMk cId="0" sldId="2147483648"/>
              <pc:sldLayoutMk cId="0" sldId="2147483656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1:04.635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3:11:04.635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1:04.635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1:04.635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1:04.635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3:11:04.635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3:11:04.635" v="11" actId="790"/>
            <ac:spMkLst>
              <pc:docMk/>
              <pc:sldMasterMk cId="0" sldId="2147483648"/>
              <pc:sldLayoutMk cId="0" sldId="2147483657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1:11.682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3:11:11.682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1:11.682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1:11.682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1:11.682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1:11.682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3:11:16.432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3:11:16.432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3:11:16.432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3:11:16.432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3:11:16.432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3:11:16.432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CDF2BB1-04A9-43DB-9A06-81E1E0C9B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7FF04D6-C551-4B05-B886-34536BAF71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1B9FB-1D4A-48A4-BE52-EF054BFBE899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16FB0D-B8F9-4789-9970-EC5664E78B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903E75-D907-4B49-A780-9A1342679B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46F36-4153-426B-830E-1A809FC3941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8159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1B6A5-82D9-4FEC-8533-EABE8766014F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647B9-4C23-4E6F-8CFB-A63E60C0A07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58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8647B9-4C23-4E6F-8CFB-A63E60C0A07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59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5ADDD7-83F5-4F30-AC2F-9E614F96005E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7C8EB3F-1585-4E1C-8968-94D8B41888A8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0229FF54-F9CA-48D8-BE02-02C3F9EFC3F8}" type="datetime1">
              <a:rPr lang="de-DE" noProof="0" smtClean="0"/>
              <a:t>23.08.2021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68A295-C8AF-4FFC-8C86-335940E192A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8A75445-D228-4958-A41C-1D5D7E2EBDA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C2E25B-ED26-470B-B477-E8B7CF08F11C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EF2C08-8A07-4562-9861-2A42EC33B228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4A672C-78FE-42E5-A56A-13A26563AE8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862FAC-43A3-45D6-AACC-917F0306AA3B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CC323-6409-489E-8A52-4E0B55FD472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F067C3-B8D0-453F-92B6-A5A8E103398A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80401464-66F6-48CB-AA96-10A27A783FB1}" type="datetime1">
              <a:rPr lang="de-DE" noProof="0" smtClean="0"/>
              <a:t>23.08.2021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4FAB73BC-B049-4115-A692-8D63A059BFB8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3498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bändert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</Words>
  <PresentationFormat>Breitbild</PresentationFormat>
  <Paragraphs>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Calibri</vt:lpstr>
      <vt:lpstr>Corbel</vt:lpstr>
      <vt:lpstr>Wingdings</vt:lpstr>
      <vt:lpstr>Gebändert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2014-08-26T23:49:19Z</dcterms:created>
  <dcterms:modified xsi:type="dcterms:W3CDTF">2021-08-23T03:12:47Z</dcterms:modified>
</cp:coreProperties>
</file>